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120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24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5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1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3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0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5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DEB65-F4BE-4E21-832B-87E9EE427084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F259B-02BA-4450-9986-71F38B8D9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7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718268" y="528853"/>
            <a:ext cx="4755463" cy="1372624"/>
            <a:chOff x="4756906" y="638434"/>
            <a:chExt cx="3200427" cy="923776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9" name="TextBox 28"/>
            <p:cNvSpPr txBox="1"/>
            <p:nvPr/>
          </p:nvSpPr>
          <p:spPr>
            <a:xfrm>
              <a:off x="4756906" y="638434"/>
              <a:ext cx="919312" cy="785366"/>
            </a:xfrm>
            <a:custGeom>
              <a:avLst/>
              <a:gdLst/>
              <a:ahLst/>
              <a:cxnLst/>
              <a:rect l="l" t="t" r="r" b="b"/>
              <a:pathLst>
                <a:path w="919312" h="785366">
                  <a:moveTo>
                    <a:pt x="903810" y="0"/>
                  </a:moveTo>
                  <a:cubicBezTo>
                    <a:pt x="914144" y="0"/>
                    <a:pt x="919312" y="4581"/>
                    <a:pt x="919312" y="13743"/>
                  </a:cubicBezTo>
                  <a:cubicBezTo>
                    <a:pt x="919312" y="21896"/>
                    <a:pt x="905782" y="32231"/>
                    <a:pt x="878723" y="44746"/>
                  </a:cubicBezTo>
                  <a:cubicBezTo>
                    <a:pt x="854432" y="55573"/>
                    <a:pt x="828126" y="64850"/>
                    <a:pt x="799807" y="72575"/>
                  </a:cubicBezTo>
                  <a:cubicBezTo>
                    <a:pt x="751233" y="112949"/>
                    <a:pt x="709869" y="157489"/>
                    <a:pt x="675713" y="206196"/>
                  </a:cubicBezTo>
                  <a:cubicBezTo>
                    <a:pt x="641557" y="254902"/>
                    <a:pt x="603819" y="320115"/>
                    <a:pt x="562501" y="401836"/>
                  </a:cubicBezTo>
                  <a:lnTo>
                    <a:pt x="564084" y="401836"/>
                  </a:lnTo>
                  <a:cubicBezTo>
                    <a:pt x="610803" y="401836"/>
                    <a:pt x="650063" y="384572"/>
                    <a:pt x="681866" y="350044"/>
                  </a:cubicBezTo>
                  <a:cubicBezTo>
                    <a:pt x="697479" y="333077"/>
                    <a:pt x="708590" y="309963"/>
                    <a:pt x="715198" y="280699"/>
                  </a:cubicBezTo>
                  <a:cubicBezTo>
                    <a:pt x="717263" y="272444"/>
                    <a:pt x="721826" y="268316"/>
                    <a:pt x="728886" y="268316"/>
                  </a:cubicBezTo>
                  <a:cubicBezTo>
                    <a:pt x="737765" y="268316"/>
                    <a:pt x="742204" y="272751"/>
                    <a:pt x="742204" y="281620"/>
                  </a:cubicBezTo>
                  <a:cubicBezTo>
                    <a:pt x="742204" y="317050"/>
                    <a:pt x="723321" y="350111"/>
                    <a:pt x="685556" y="380802"/>
                  </a:cubicBezTo>
                  <a:cubicBezTo>
                    <a:pt x="647791" y="411494"/>
                    <a:pt x="607593" y="426839"/>
                    <a:pt x="564963" y="426839"/>
                  </a:cubicBezTo>
                  <a:cubicBezTo>
                    <a:pt x="557899" y="426839"/>
                    <a:pt x="554666" y="426546"/>
                    <a:pt x="555266" y="425960"/>
                  </a:cubicBezTo>
                  <a:cubicBezTo>
                    <a:pt x="555555" y="426016"/>
                    <a:pt x="547702" y="442338"/>
                    <a:pt x="531707" y="474927"/>
                  </a:cubicBezTo>
                  <a:cubicBezTo>
                    <a:pt x="495031" y="549736"/>
                    <a:pt x="463937" y="603551"/>
                    <a:pt x="438427" y="636369"/>
                  </a:cubicBezTo>
                  <a:cubicBezTo>
                    <a:pt x="412917" y="669188"/>
                    <a:pt x="379842" y="698444"/>
                    <a:pt x="339203" y="724135"/>
                  </a:cubicBezTo>
                  <a:cubicBezTo>
                    <a:pt x="274542" y="764956"/>
                    <a:pt x="208085" y="785366"/>
                    <a:pt x="139834" y="785366"/>
                  </a:cubicBezTo>
                  <a:cubicBezTo>
                    <a:pt x="99608" y="785366"/>
                    <a:pt x="66246" y="776028"/>
                    <a:pt x="39748" y="757353"/>
                  </a:cubicBezTo>
                  <a:cubicBezTo>
                    <a:pt x="13250" y="738677"/>
                    <a:pt x="0" y="714482"/>
                    <a:pt x="0" y="684768"/>
                  </a:cubicBezTo>
                  <a:cubicBezTo>
                    <a:pt x="0" y="668052"/>
                    <a:pt x="4944" y="653630"/>
                    <a:pt x="14832" y="641501"/>
                  </a:cubicBezTo>
                  <a:cubicBezTo>
                    <a:pt x="24720" y="629371"/>
                    <a:pt x="37070" y="623306"/>
                    <a:pt x="51883" y="623306"/>
                  </a:cubicBezTo>
                  <a:cubicBezTo>
                    <a:pt x="77421" y="623306"/>
                    <a:pt x="90190" y="636059"/>
                    <a:pt x="90190" y="661564"/>
                  </a:cubicBezTo>
                  <a:cubicBezTo>
                    <a:pt x="90190" y="690865"/>
                    <a:pt x="76570" y="705515"/>
                    <a:pt x="49330" y="705515"/>
                  </a:cubicBezTo>
                  <a:cubicBezTo>
                    <a:pt x="44116" y="705515"/>
                    <a:pt x="39519" y="704741"/>
                    <a:pt x="35538" y="703192"/>
                  </a:cubicBezTo>
                  <a:lnTo>
                    <a:pt x="27961" y="697961"/>
                  </a:lnTo>
                  <a:lnTo>
                    <a:pt x="28314" y="700554"/>
                  </a:lnTo>
                  <a:cubicBezTo>
                    <a:pt x="32255" y="714477"/>
                    <a:pt x="42109" y="726744"/>
                    <a:pt x="57876" y="737355"/>
                  </a:cubicBezTo>
                  <a:cubicBezTo>
                    <a:pt x="78898" y="751503"/>
                    <a:pt x="105964" y="758577"/>
                    <a:pt x="139073" y="758577"/>
                  </a:cubicBezTo>
                  <a:cubicBezTo>
                    <a:pt x="211125" y="758577"/>
                    <a:pt x="273374" y="729114"/>
                    <a:pt x="325822" y="670187"/>
                  </a:cubicBezTo>
                  <a:cubicBezTo>
                    <a:pt x="346537" y="646923"/>
                    <a:pt x="367478" y="617162"/>
                    <a:pt x="388644" y="580904"/>
                  </a:cubicBezTo>
                  <a:cubicBezTo>
                    <a:pt x="418670" y="527670"/>
                    <a:pt x="449731" y="472753"/>
                    <a:pt x="481827" y="416151"/>
                  </a:cubicBezTo>
                  <a:lnTo>
                    <a:pt x="487715" y="413584"/>
                  </a:lnTo>
                  <a:cubicBezTo>
                    <a:pt x="460712" y="406189"/>
                    <a:pt x="437862" y="390239"/>
                    <a:pt x="419165" y="365734"/>
                  </a:cubicBezTo>
                  <a:cubicBezTo>
                    <a:pt x="400469" y="341228"/>
                    <a:pt x="391121" y="313216"/>
                    <a:pt x="391121" y="281697"/>
                  </a:cubicBezTo>
                  <a:cubicBezTo>
                    <a:pt x="391121" y="226337"/>
                    <a:pt x="413929" y="180129"/>
                    <a:pt x="459544" y="143070"/>
                  </a:cubicBezTo>
                  <a:cubicBezTo>
                    <a:pt x="486245" y="121523"/>
                    <a:pt x="512947" y="106570"/>
                    <a:pt x="539650" y="98213"/>
                  </a:cubicBezTo>
                  <a:cubicBezTo>
                    <a:pt x="566353" y="89855"/>
                    <a:pt x="614130" y="81390"/>
                    <a:pt x="682982" y="72819"/>
                  </a:cubicBezTo>
                  <a:cubicBezTo>
                    <a:pt x="712036" y="69401"/>
                    <a:pt x="746887" y="62680"/>
                    <a:pt x="787536" y="52657"/>
                  </a:cubicBezTo>
                  <a:cubicBezTo>
                    <a:pt x="842388" y="17552"/>
                    <a:pt x="881146" y="0"/>
                    <a:pt x="903810" y="0"/>
                  </a:cubicBezTo>
                  <a:close/>
                  <a:moveTo>
                    <a:pt x="773576" y="76963"/>
                  </a:moveTo>
                  <a:cubicBezTo>
                    <a:pt x="762926" y="81390"/>
                    <a:pt x="739688" y="87618"/>
                    <a:pt x="703862" y="95645"/>
                  </a:cubicBezTo>
                  <a:cubicBezTo>
                    <a:pt x="649879" y="107701"/>
                    <a:pt x="608860" y="119597"/>
                    <a:pt x="580803" y="131336"/>
                  </a:cubicBezTo>
                  <a:cubicBezTo>
                    <a:pt x="552747" y="143075"/>
                    <a:pt x="527282" y="158686"/>
                    <a:pt x="504409" y="178168"/>
                  </a:cubicBezTo>
                  <a:cubicBezTo>
                    <a:pt x="456565" y="219138"/>
                    <a:pt x="432644" y="261945"/>
                    <a:pt x="432644" y="306588"/>
                  </a:cubicBezTo>
                  <a:cubicBezTo>
                    <a:pt x="432644" y="348553"/>
                    <a:pt x="453712" y="377238"/>
                    <a:pt x="495849" y="392641"/>
                  </a:cubicBezTo>
                  <a:cubicBezTo>
                    <a:pt x="581756" y="235916"/>
                    <a:pt x="674331" y="130690"/>
                    <a:pt x="773576" y="769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b="1" dirty="0"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04731" y="638434"/>
              <a:ext cx="919312" cy="785366"/>
            </a:xfrm>
            <a:custGeom>
              <a:avLst/>
              <a:gdLst/>
              <a:ahLst/>
              <a:cxnLst/>
              <a:rect l="l" t="t" r="r" b="b"/>
              <a:pathLst>
                <a:path w="919312" h="785366">
                  <a:moveTo>
                    <a:pt x="903810" y="0"/>
                  </a:moveTo>
                  <a:cubicBezTo>
                    <a:pt x="914144" y="0"/>
                    <a:pt x="919312" y="4581"/>
                    <a:pt x="919312" y="13743"/>
                  </a:cubicBezTo>
                  <a:cubicBezTo>
                    <a:pt x="919312" y="21896"/>
                    <a:pt x="905782" y="32231"/>
                    <a:pt x="878723" y="44746"/>
                  </a:cubicBezTo>
                  <a:cubicBezTo>
                    <a:pt x="854432" y="55573"/>
                    <a:pt x="828126" y="64850"/>
                    <a:pt x="799807" y="72575"/>
                  </a:cubicBezTo>
                  <a:cubicBezTo>
                    <a:pt x="751233" y="112949"/>
                    <a:pt x="709869" y="157489"/>
                    <a:pt x="675712" y="206196"/>
                  </a:cubicBezTo>
                  <a:cubicBezTo>
                    <a:pt x="641556" y="254902"/>
                    <a:pt x="603819" y="320115"/>
                    <a:pt x="562501" y="401836"/>
                  </a:cubicBezTo>
                  <a:lnTo>
                    <a:pt x="564084" y="401836"/>
                  </a:lnTo>
                  <a:cubicBezTo>
                    <a:pt x="610802" y="401836"/>
                    <a:pt x="650063" y="384572"/>
                    <a:pt x="681866" y="350044"/>
                  </a:cubicBezTo>
                  <a:cubicBezTo>
                    <a:pt x="697479" y="333077"/>
                    <a:pt x="708590" y="309963"/>
                    <a:pt x="715198" y="280699"/>
                  </a:cubicBezTo>
                  <a:cubicBezTo>
                    <a:pt x="717263" y="272444"/>
                    <a:pt x="721826" y="268316"/>
                    <a:pt x="728886" y="268316"/>
                  </a:cubicBezTo>
                  <a:cubicBezTo>
                    <a:pt x="737765" y="268316"/>
                    <a:pt x="742204" y="272751"/>
                    <a:pt x="742204" y="281620"/>
                  </a:cubicBezTo>
                  <a:cubicBezTo>
                    <a:pt x="742204" y="317050"/>
                    <a:pt x="723321" y="350111"/>
                    <a:pt x="685556" y="380802"/>
                  </a:cubicBezTo>
                  <a:cubicBezTo>
                    <a:pt x="647791" y="411494"/>
                    <a:pt x="607593" y="426839"/>
                    <a:pt x="564963" y="426839"/>
                  </a:cubicBezTo>
                  <a:cubicBezTo>
                    <a:pt x="557899" y="426839"/>
                    <a:pt x="554666" y="426546"/>
                    <a:pt x="555266" y="425960"/>
                  </a:cubicBezTo>
                  <a:cubicBezTo>
                    <a:pt x="555555" y="426016"/>
                    <a:pt x="547702" y="442338"/>
                    <a:pt x="531707" y="474927"/>
                  </a:cubicBezTo>
                  <a:cubicBezTo>
                    <a:pt x="495030" y="549736"/>
                    <a:pt x="463937" y="603551"/>
                    <a:pt x="438427" y="636369"/>
                  </a:cubicBezTo>
                  <a:cubicBezTo>
                    <a:pt x="412917" y="669188"/>
                    <a:pt x="379842" y="698444"/>
                    <a:pt x="339203" y="724135"/>
                  </a:cubicBezTo>
                  <a:cubicBezTo>
                    <a:pt x="274542" y="764956"/>
                    <a:pt x="208085" y="785366"/>
                    <a:pt x="139834" y="785366"/>
                  </a:cubicBezTo>
                  <a:cubicBezTo>
                    <a:pt x="99608" y="785366"/>
                    <a:pt x="66246" y="776028"/>
                    <a:pt x="39748" y="757353"/>
                  </a:cubicBezTo>
                  <a:cubicBezTo>
                    <a:pt x="13249" y="738677"/>
                    <a:pt x="0" y="714482"/>
                    <a:pt x="0" y="684768"/>
                  </a:cubicBezTo>
                  <a:cubicBezTo>
                    <a:pt x="0" y="668052"/>
                    <a:pt x="4944" y="653630"/>
                    <a:pt x="14832" y="641501"/>
                  </a:cubicBezTo>
                  <a:cubicBezTo>
                    <a:pt x="24720" y="629371"/>
                    <a:pt x="37070" y="623306"/>
                    <a:pt x="51883" y="623306"/>
                  </a:cubicBezTo>
                  <a:cubicBezTo>
                    <a:pt x="77421" y="623306"/>
                    <a:pt x="90190" y="636059"/>
                    <a:pt x="90190" y="661564"/>
                  </a:cubicBezTo>
                  <a:cubicBezTo>
                    <a:pt x="90190" y="690865"/>
                    <a:pt x="76570" y="705515"/>
                    <a:pt x="49330" y="705515"/>
                  </a:cubicBezTo>
                  <a:cubicBezTo>
                    <a:pt x="44116" y="705515"/>
                    <a:pt x="39519" y="704741"/>
                    <a:pt x="35538" y="703192"/>
                  </a:cubicBezTo>
                  <a:lnTo>
                    <a:pt x="27961" y="697961"/>
                  </a:lnTo>
                  <a:lnTo>
                    <a:pt x="28314" y="700554"/>
                  </a:lnTo>
                  <a:cubicBezTo>
                    <a:pt x="32255" y="714477"/>
                    <a:pt x="42109" y="726744"/>
                    <a:pt x="57876" y="737355"/>
                  </a:cubicBezTo>
                  <a:cubicBezTo>
                    <a:pt x="78898" y="751503"/>
                    <a:pt x="105964" y="758577"/>
                    <a:pt x="139073" y="758577"/>
                  </a:cubicBezTo>
                  <a:cubicBezTo>
                    <a:pt x="211125" y="758577"/>
                    <a:pt x="273374" y="729114"/>
                    <a:pt x="325822" y="670187"/>
                  </a:cubicBezTo>
                  <a:cubicBezTo>
                    <a:pt x="346537" y="646923"/>
                    <a:pt x="367478" y="617162"/>
                    <a:pt x="388644" y="580904"/>
                  </a:cubicBezTo>
                  <a:cubicBezTo>
                    <a:pt x="418670" y="527670"/>
                    <a:pt x="449731" y="472753"/>
                    <a:pt x="481827" y="416151"/>
                  </a:cubicBezTo>
                  <a:lnTo>
                    <a:pt x="487715" y="413584"/>
                  </a:lnTo>
                  <a:cubicBezTo>
                    <a:pt x="460712" y="406189"/>
                    <a:pt x="437862" y="390239"/>
                    <a:pt x="419165" y="365734"/>
                  </a:cubicBezTo>
                  <a:cubicBezTo>
                    <a:pt x="400469" y="341228"/>
                    <a:pt x="391121" y="313216"/>
                    <a:pt x="391121" y="281697"/>
                  </a:cubicBezTo>
                  <a:cubicBezTo>
                    <a:pt x="391121" y="226337"/>
                    <a:pt x="413929" y="180129"/>
                    <a:pt x="459544" y="143070"/>
                  </a:cubicBezTo>
                  <a:cubicBezTo>
                    <a:pt x="486245" y="121523"/>
                    <a:pt x="512947" y="106570"/>
                    <a:pt x="539650" y="98213"/>
                  </a:cubicBezTo>
                  <a:cubicBezTo>
                    <a:pt x="566353" y="89855"/>
                    <a:pt x="614130" y="81390"/>
                    <a:pt x="682982" y="72819"/>
                  </a:cubicBezTo>
                  <a:cubicBezTo>
                    <a:pt x="712036" y="69400"/>
                    <a:pt x="746887" y="62680"/>
                    <a:pt x="787536" y="52657"/>
                  </a:cubicBezTo>
                  <a:cubicBezTo>
                    <a:pt x="842388" y="17552"/>
                    <a:pt x="881146" y="0"/>
                    <a:pt x="903810" y="0"/>
                  </a:cubicBezTo>
                  <a:close/>
                  <a:moveTo>
                    <a:pt x="773576" y="76963"/>
                  </a:moveTo>
                  <a:cubicBezTo>
                    <a:pt x="762926" y="81390"/>
                    <a:pt x="739688" y="87618"/>
                    <a:pt x="703862" y="95645"/>
                  </a:cubicBezTo>
                  <a:cubicBezTo>
                    <a:pt x="649879" y="107700"/>
                    <a:pt x="608860" y="119597"/>
                    <a:pt x="580803" y="131336"/>
                  </a:cubicBezTo>
                  <a:cubicBezTo>
                    <a:pt x="552747" y="143075"/>
                    <a:pt x="527282" y="158686"/>
                    <a:pt x="504409" y="178168"/>
                  </a:cubicBezTo>
                  <a:cubicBezTo>
                    <a:pt x="456565" y="219138"/>
                    <a:pt x="432644" y="261945"/>
                    <a:pt x="432644" y="306588"/>
                  </a:cubicBezTo>
                  <a:cubicBezTo>
                    <a:pt x="432644" y="348553"/>
                    <a:pt x="453712" y="377238"/>
                    <a:pt x="495849" y="392641"/>
                  </a:cubicBezTo>
                  <a:cubicBezTo>
                    <a:pt x="581755" y="235916"/>
                    <a:pt x="674331" y="130690"/>
                    <a:pt x="773576" y="769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b="1" dirty="0"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32252" y="913022"/>
              <a:ext cx="79028" cy="78581"/>
            </a:xfrm>
            <a:custGeom>
              <a:avLst/>
              <a:gdLst/>
              <a:ahLst/>
              <a:cxnLst/>
              <a:rect l="l" t="t" r="r" b="b"/>
              <a:pathLst>
                <a:path w="79028" h="78581">
                  <a:moveTo>
                    <a:pt x="50864" y="0"/>
                  </a:moveTo>
                  <a:cubicBezTo>
                    <a:pt x="69640" y="0"/>
                    <a:pt x="79028" y="9239"/>
                    <a:pt x="79028" y="27717"/>
                  </a:cubicBezTo>
                  <a:cubicBezTo>
                    <a:pt x="79028" y="40274"/>
                    <a:pt x="73864" y="51891"/>
                    <a:pt x="63537" y="62567"/>
                  </a:cubicBezTo>
                  <a:cubicBezTo>
                    <a:pt x="53210" y="73243"/>
                    <a:pt x="41560" y="78581"/>
                    <a:pt x="28589" y="78581"/>
                  </a:cubicBezTo>
                  <a:cubicBezTo>
                    <a:pt x="9530" y="78581"/>
                    <a:pt x="0" y="69052"/>
                    <a:pt x="0" y="49992"/>
                  </a:cubicBezTo>
                  <a:cubicBezTo>
                    <a:pt x="0" y="37937"/>
                    <a:pt x="5404" y="26591"/>
                    <a:pt x="16213" y="15955"/>
                  </a:cubicBezTo>
                  <a:cubicBezTo>
                    <a:pt x="27022" y="5318"/>
                    <a:pt x="38572" y="0"/>
                    <a:pt x="508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b="1" dirty="0"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51402" y="913022"/>
              <a:ext cx="79028" cy="78581"/>
            </a:xfrm>
            <a:custGeom>
              <a:avLst/>
              <a:gdLst/>
              <a:ahLst/>
              <a:cxnLst/>
              <a:rect l="l" t="t" r="r" b="b"/>
              <a:pathLst>
                <a:path w="79028" h="78581">
                  <a:moveTo>
                    <a:pt x="50864" y="0"/>
                  </a:moveTo>
                  <a:cubicBezTo>
                    <a:pt x="69640" y="0"/>
                    <a:pt x="79028" y="9239"/>
                    <a:pt x="79028" y="27717"/>
                  </a:cubicBezTo>
                  <a:cubicBezTo>
                    <a:pt x="79028" y="40274"/>
                    <a:pt x="73864" y="51891"/>
                    <a:pt x="63537" y="62567"/>
                  </a:cubicBezTo>
                  <a:cubicBezTo>
                    <a:pt x="53209" y="73243"/>
                    <a:pt x="41560" y="78581"/>
                    <a:pt x="28589" y="78581"/>
                  </a:cubicBezTo>
                  <a:cubicBezTo>
                    <a:pt x="9530" y="78581"/>
                    <a:pt x="0" y="69052"/>
                    <a:pt x="0" y="49992"/>
                  </a:cubicBezTo>
                  <a:cubicBezTo>
                    <a:pt x="0" y="37937"/>
                    <a:pt x="5404" y="26591"/>
                    <a:pt x="16213" y="15955"/>
                  </a:cubicBezTo>
                  <a:cubicBezTo>
                    <a:pt x="27022" y="5318"/>
                    <a:pt x="38572" y="0"/>
                    <a:pt x="5086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b="1" dirty="0"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05153" y="913915"/>
              <a:ext cx="77242" cy="76795"/>
            </a:xfrm>
            <a:custGeom>
              <a:avLst/>
              <a:gdLst/>
              <a:ahLst/>
              <a:cxnLst/>
              <a:rect l="l" t="t" r="r" b="b"/>
              <a:pathLst>
                <a:path w="77242" h="76795">
                  <a:moveTo>
                    <a:pt x="49092" y="0"/>
                  </a:moveTo>
                  <a:cubicBezTo>
                    <a:pt x="67858" y="0"/>
                    <a:pt x="77242" y="9234"/>
                    <a:pt x="77242" y="27703"/>
                  </a:cubicBezTo>
                  <a:cubicBezTo>
                    <a:pt x="77242" y="39953"/>
                    <a:pt x="72034" y="51198"/>
                    <a:pt x="61618" y="61437"/>
                  </a:cubicBezTo>
                  <a:cubicBezTo>
                    <a:pt x="51202" y="71676"/>
                    <a:pt x="39607" y="76795"/>
                    <a:pt x="26831" y="76795"/>
                  </a:cubicBezTo>
                  <a:cubicBezTo>
                    <a:pt x="8943" y="76795"/>
                    <a:pt x="0" y="67561"/>
                    <a:pt x="0" y="49092"/>
                  </a:cubicBezTo>
                  <a:cubicBezTo>
                    <a:pt x="0" y="37391"/>
                    <a:pt x="5168" y="26283"/>
                    <a:pt x="15505" y="15770"/>
                  </a:cubicBezTo>
                  <a:cubicBezTo>
                    <a:pt x="25841" y="5257"/>
                    <a:pt x="37037" y="0"/>
                    <a:pt x="490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b="1" dirty="0"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21476" y="1012142"/>
              <a:ext cx="935857" cy="266104"/>
            </a:xfrm>
            <a:custGeom>
              <a:avLst/>
              <a:gdLst/>
              <a:ahLst/>
              <a:cxnLst/>
              <a:rect l="l" t="t" r="r" b="b"/>
              <a:pathLst>
                <a:path w="935857" h="266104">
                  <a:moveTo>
                    <a:pt x="537195" y="0"/>
                  </a:moveTo>
                  <a:cubicBezTo>
                    <a:pt x="550143" y="0"/>
                    <a:pt x="556617" y="7511"/>
                    <a:pt x="556617" y="22533"/>
                  </a:cubicBezTo>
                  <a:cubicBezTo>
                    <a:pt x="556617" y="48904"/>
                    <a:pt x="532742" y="94033"/>
                    <a:pt x="484991" y="157922"/>
                  </a:cubicBezTo>
                  <a:cubicBezTo>
                    <a:pt x="489698" y="164559"/>
                    <a:pt x="496216" y="167878"/>
                    <a:pt x="504546" y="167878"/>
                  </a:cubicBezTo>
                  <a:cubicBezTo>
                    <a:pt x="523610" y="167878"/>
                    <a:pt x="548167" y="149225"/>
                    <a:pt x="578216" y="111921"/>
                  </a:cubicBezTo>
                  <a:cubicBezTo>
                    <a:pt x="585913" y="102665"/>
                    <a:pt x="592182" y="98038"/>
                    <a:pt x="597024" y="98038"/>
                  </a:cubicBezTo>
                  <a:cubicBezTo>
                    <a:pt x="599928" y="98038"/>
                    <a:pt x="602308" y="98852"/>
                    <a:pt x="604163" y="100481"/>
                  </a:cubicBezTo>
                  <a:lnTo>
                    <a:pt x="605825" y="103536"/>
                  </a:lnTo>
                  <a:lnTo>
                    <a:pt x="606207" y="103000"/>
                  </a:lnTo>
                  <a:cubicBezTo>
                    <a:pt x="627955" y="76702"/>
                    <a:pt x="660578" y="52150"/>
                    <a:pt x="704076" y="29342"/>
                  </a:cubicBezTo>
                  <a:cubicBezTo>
                    <a:pt x="735441" y="10078"/>
                    <a:pt x="762516" y="446"/>
                    <a:pt x="785301" y="446"/>
                  </a:cubicBezTo>
                  <a:cubicBezTo>
                    <a:pt x="803565" y="446"/>
                    <a:pt x="814980" y="7058"/>
                    <a:pt x="819546" y="20283"/>
                  </a:cubicBezTo>
                  <a:lnTo>
                    <a:pt x="821223" y="31615"/>
                  </a:lnTo>
                  <a:lnTo>
                    <a:pt x="826601" y="4018"/>
                  </a:lnTo>
                  <a:cubicBezTo>
                    <a:pt x="839065" y="6060"/>
                    <a:pt x="848378" y="7080"/>
                    <a:pt x="854541" y="7080"/>
                  </a:cubicBezTo>
                  <a:cubicBezTo>
                    <a:pt x="861982" y="7080"/>
                    <a:pt x="875337" y="6060"/>
                    <a:pt x="894606" y="4018"/>
                  </a:cubicBezTo>
                  <a:lnTo>
                    <a:pt x="808351" y="150046"/>
                  </a:lnTo>
                  <a:cubicBezTo>
                    <a:pt x="787571" y="190430"/>
                    <a:pt x="777180" y="217054"/>
                    <a:pt x="777180" y="229918"/>
                  </a:cubicBezTo>
                  <a:cubicBezTo>
                    <a:pt x="777180" y="237671"/>
                    <a:pt x="779738" y="241548"/>
                    <a:pt x="784854" y="241548"/>
                  </a:cubicBezTo>
                  <a:cubicBezTo>
                    <a:pt x="793924" y="241548"/>
                    <a:pt x="810841" y="228661"/>
                    <a:pt x="835607" y="202888"/>
                  </a:cubicBezTo>
                  <a:cubicBezTo>
                    <a:pt x="860373" y="177116"/>
                    <a:pt x="885646" y="145237"/>
                    <a:pt x="911426" y="107253"/>
                  </a:cubicBezTo>
                  <a:cubicBezTo>
                    <a:pt x="914923" y="101421"/>
                    <a:pt x="919065" y="98505"/>
                    <a:pt x="923851" y="98505"/>
                  </a:cubicBezTo>
                  <a:cubicBezTo>
                    <a:pt x="931855" y="98505"/>
                    <a:pt x="935857" y="102356"/>
                    <a:pt x="935857" y="110058"/>
                  </a:cubicBezTo>
                  <a:cubicBezTo>
                    <a:pt x="935857" y="118244"/>
                    <a:pt x="914421" y="147744"/>
                    <a:pt x="871549" y="198560"/>
                  </a:cubicBezTo>
                  <a:cubicBezTo>
                    <a:pt x="834147" y="243589"/>
                    <a:pt x="804021" y="266104"/>
                    <a:pt x="781171" y="266104"/>
                  </a:cubicBezTo>
                  <a:cubicBezTo>
                    <a:pt x="764916" y="266104"/>
                    <a:pt x="751779" y="260143"/>
                    <a:pt x="741758" y="248220"/>
                  </a:cubicBezTo>
                  <a:cubicBezTo>
                    <a:pt x="731738" y="236298"/>
                    <a:pt x="726728" y="221626"/>
                    <a:pt x="726728" y="204203"/>
                  </a:cubicBezTo>
                  <a:lnTo>
                    <a:pt x="729832" y="183335"/>
                  </a:lnTo>
                  <a:lnTo>
                    <a:pt x="727047" y="188812"/>
                  </a:lnTo>
                  <a:cubicBezTo>
                    <a:pt x="713544" y="213506"/>
                    <a:pt x="700560" y="231603"/>
                    <a:pt x="688093" y="243103"/>
                  </a:cubicBezTo>
                  <a:cubicBezTo>
                    <a:pt x="671471" y="258437"/>
                    <a:pt x="654555" y="266104"/>
                    <a:pt x="637347" y="266104"/>
                  </a:cubicBezTo>
                  <a:cubicBezTo>
                    <a:pt x="618869" y="266104"/>
                    <a:pt x="603622" y="258524"/>
                    <a:pt x="591607" y="243365"/>
                  </a:cubicBezTo>
                  <a:cubicBezTo>
                    <a:pt x="579591" y="228205"/>
                    <a:pt x="573584" y="209459"/>
                    <a:pt x="573584" y="187125"/>
                  </a:cubicBezTo>
                  <a:cubicBezTo>
                    <a:pt x="573584" y="172232"/>
                    <a:pt x="576302" y="157775"/>
                    <a:pt x="581739" y="143754"/>
                  </a:cubicBezTo>
                  <a:lnTo>
                    <a:pt x="583292" y="140600"/>
                  </a:lnTo>
                  <a:lnTo>
                    <a:pt x="572356" y="151518"/>
                  </a:lnTo>
                  <a:cubicBezTo>
                    <a:pt x="548883" y="178200"/>
                    <a:pt x="526280" y="191541"/>
                    <a:pt x="504546" y="191541"/>
                  </a:cubicBezTo>
                  <a:cubicBezTo>
                    <a:pt x="488324" y="191541"/>
                    <a:pt x="477362" y="184546"/>
                    <a:pt x="471660" y="170557"/>
                  </a:cubicBezTo>
                  <a:cubicBezTo>
                    <a:pt x="450600" y="204582"/>
                    <a:pt x="431333" y="229014"/>
                    <a:pt x="413857" y="243850"/>
                  </a:cubicBezTo>
                  <a:cubicBezTo>
                    <a:pt x="396382" y="258686"/>
                    <a:pt x="378142" y="266104"/>
                    <a:pt x="359139" y="266104"/>
                  </a:cubicBezTo>
                  <a:cubicBezTo>
                    <a:pt x="341712" y="266104"/>
                    <a:pt x="327182" y="260195"/>
                    <a:pt x="315551" y="248377"/>
                  </a:cubicBezTo>
                  <a:cubicBezTo>
                    <a:pt x="303919" y="236560"/>
                    <a:pt x="298103" y="222098"/>
                    <a:pt x="298103" y="204992"/>
                  </a:cubicBezTo>
                  <a:cubicBezTo>
                    <a:pt x="298103" y="191318"/>
                    <a:pt x="302030" y="179533"/>
                    <a:pt x="309886" y="169636"/>
                  </a:cubicBezTo>
                  <a:cubicBezTo>
                    <a:pt x="275432" y="233948"/>
                    <a:pt x="243971" y="266104"/>
                    <a:pt x="215503" y="266104"/>
                  </a:cubicBezTo>
                  <a:cubicBezTo>
                    <a:pt x="200118" y="266104"/>
                    <a:pt x="187342" y="260063"/>
                    <a:pt x="177175" y="247980"/>
                  </a:cubicBezTo>
                  <a:cubicBezTo>
                    <a:pt x="167008" y="235897"/>
                    <a:pt x="161925" y="221567"/>
                    <a:pt x="161925" y="204992"/>
                  </a:cubicBezTo>
                  <a:cubicBezTo>
                    <a:pt x="161925" y="200402"/>
                    <a:pt x="162485" y="195424"/>
                    <a:pt x="163605" y="190057"/>
                  </a:cubicBezTo>
                  <a:lnTo>
                    <a:pt x="166725" y="179361"/>
                  </a:lnTo>
                  <a:lnTo>
                    <a:pt x="150086" y="199782"/>
                  </a:lnTo>
                  <a:cubicBezTo>
                    <a:pt x="112203" y="243997"/>
                    <a:pt x="81208" y="266104"/>
                    <a:pt x="57101" y="266104"/>
                  </a:cubicBezTo>
                  <a:cubicBezTo>
                    <a:pt x="40758" y="266104"/>
                    <a:pt x="27155" y="260323"/>
                    <a:pt x="16293" y="248761"/>
                  </a:cubicBezTo>
                  <a:cubicBezTo>
                    <a:pt x="5431" y="237199"/>
                    <a:pt x="0" y="222902"/>
                    <a:pt x="0" y="205871"/>
                  </a:cubicBezTo>
                  <a:cubicBezTo>
                    <a:pt x="0" y="187221"/>
                    <a:pt x="10413" y="160008"/>
                    <a:pt x="31240" y="124234"/>
                  </a:cubicBezTo>
                  <a:lnTo>
                    <a:pt x="102663" y="3571"/>
                  </a:lnTo>
                  <a:cubicBezTo>
                    <a:pt x="115272" y="5618"/>
                    <a:pt x="123946" y="6641"/>
                    <a:pt x="128685" y="6641"/>
                  </a:cubicBezTo>
                  <a:cubicBezTo>
                    <a:pt x="136313" y="6641"/>
                    <a:pt x="150568" y="5618"/>
                    <a:pt x="171450" y="3571"/>
                  </a:cubicBezTo>
                  <a:lnTo>
                    <a:pt x="70838" y="180714"/>
                  </a:lnTo>
                  <a:cubicBezTo>
                    <a:pt x="57545" y="202764"/>
                    <a:pt x="50899" y="219444"/>
                    <a:pt x="50899" y="230755"/>
                  </a:cubicBezTo>
                  <a:cubicBezTo>
                    <a:pt x="50899" y="237950"/>
                    <a:pt x="54627" y="241548"/>
                    <a:pt x="62082" y="241548"/>
                  </a:cubicBezTo>
                  <a:cubicBezTo>
                    <a:pt x="84951" y="241548"/>
                    <a:pt x="127964" y="196853"/>
                    <a:pt x="191123" y="107463"/>
                  </a:cubicBezTo>
                  <a:cubicBezTo>
                    <a:pt x="194104" y="101491"/>
                    <a:pt x="198188" y="98505"/>
                    <a:pt x="203374" y="98505"/>
                  </a:cubicBezTo>
                  <a:lnTo>
                    <a:pt x="207366" y="99917"/>
                  </a:lnTo>
                  <a:lnTo>
                    <a:pt x="264456" y="3571"/>
                  </a:lnTo>
                  <a:cubicBezTo>
                    <a:pt x="279790" y="5618"/>
                    <a:pt x="289973" y="6641"/>
                    <a:pt x="295005" y="6641"/>
                  </a:cubicBezTo>
                  <a:cubicBezTo>
                    <a:pt x="299703" y="6641"/>
                    <a:pt x="312493" y="5618"/>
                    <a:pt x="333375" y="3571"/>
                  </a:cubicBezTo>
                  <a:lnTo>
                    <a:pt x="232721" y="179842"/>
                  </a:lnTo>
                  <a:cubicBezTo>
                    <a:pt x="217968" y="203682"/>
                    <a:pt x="210592" y="220654"/>
                    <a:pt x="210592" y="230755"/>
                  </a:cubicBezTo>
                  <a:cubicBezTo>
                    <a:pt x="210592" y="237950"/>
                    <a:pt x="213438" y="241548"/>
                    <a:pt x="219131" y="241548"/>
                  </a:cubicBezTo>
                  <a:cubicBezTo>
                    <a:pt x="229600" y="241548"/>
                    <a:pt x="247264" y="227615"/>
                    <a:pt x="272123" y="199749"/>
                  </a:cubicBezTo>
                  <a:cubicBezTo>
                    <a:pt x="296982" y="171883"/>
                    <a:pt x="322148" y="136175"/>
                    <a:pt x="347621" y="92624"/>
                  </a:cubicBezTo>
                  <a:lnTo>
                    <a:pt x="399364" y="3571"/>
                  </a:lnTo>
                  <a:cubicBezTo>
                    <a:pt x="418009" y="5032"/>
                    <a:pt x="429634" y="5762"/>
                    <a:pt x="434239" y="5762"/>
                  </a:cubicBezTo>
                  <a:cubicBezTo>
                    <a:pt x="443917" y="5762"/>
                    <a:pt x="455391" y="5032"/>
                    <a:pt x="468660" y="3571"/>
                  </a:cubicBezTo>
                  <a:lnTo>
                    <a:pt x="375896" y="165380"/>
                  </a:lnTo>
                  <a:cubicBezTo>
                    <a:pt x="356776" y="196788"/>
                    <a:pt x="347216" y="217996"/>
                    <a:pt x="347216" y="229004"/>
                  </a:cubicBezTo>
                  <a:cubicBezTo>
                    <a:pt x="347216" y="237366"/>
                    <a:pt x="351525" y="241548"/>
                    <a:pt x="360143" y="241548"/>
                  </a:cubicBezTo>
                  <a:cubicBezTo>
                    <a:pt x="386788" y="241548"/>
                    <a:pt x="419967" y="212549"/>
                    <a:pt x="459681" y="154553"/>
                  </a:cubicBezTo>
                  <a:cubicBezTo>
                    <a:pt x="457928" y="145977"/>
                    <a:pt x="457051" y="138538"/>
                    <a:pt x="457051" y="132236"/>
                  </a:cubicBezTo>
                  <a:cubicBezTo>
                    <a:pt x="457051" y="104609"/>
                    <a:pt x="465761" y="75664"/>
                    <a:pt x="483181" y="45398"/>
                  </a:cubicBezTo>
                  <a:cubicBezTo>
                    <a:pt x="500601" y="15132"/>
                    <a:pt x="518606" y="0"/>
                    <a:pt x="537195" y="0"/>
                  </a:cubicBezTo>
                  <a:close/>
                  <a:moveTo>
                    <a:pt x="786075" y="25003"/>
                  </a:moveTo>
                  <a:cubicBezTo>
                    <a:pt x="762267" y="25003"/>
                    <a:pt x="729383" y="50266"/>
                    <a:pt x="687423" y="100793"/>
                  </a:cubicBezTo>
                  <a:cubicBezTo>
                    <a:pt x="645463" y="151321"/>
                    <a:pt x="624483" y="191739"/>
                    <a:pt x="624483" y="222049"/>
                  </a:cubicBezTo>
                  <a:cubicBezTo>
                    <a:pt x="624483" y="235048"/>
                    <a:pt x="629810" y="241548"/>
                    <a:pt x="640466" y="241548"/>
                  </a:cubicBezTo>
                  <a:cubicBezTo>
                    <a:pt x="657539" y="241548"/>
                    <a:pt x="689958" y="209375"/>
                    <a:pt x="737722" y="145030"/>
                  </a:cubicBezTo>
                  <a:cubicBezTo>
                    <a:pt x="777125" y="91727"/>
                    <a:pt x="796826" y="55885"/>
                    <a:pt x="796826" y="37504"/>
                  </a:cubicBezTo>
                  <a:cubicBezTo>
                    <a:pt x="796826" y="29170"/>
                    <a:pt x="793242" y="25003"/>
                    <a:pt x="786075" y="250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b="1" dirty="0"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85260" y="1012588"/>
              <a:ext cx="1032439" cy="549622"/>
            </a:xfrm>
            <a:custGeom>
              <a:avLst/>
              <a:gdLst/>
              <a:ahLst/>
              <a:cxnLst/>
              <a:rect l="l" t="t" r="r" b="b"/>
              <a:pathLst>
                <a:path w="1032439" h="549622">
                  <a:moveTo>
                    <a:pt x="211717" y="0"/>
                  </a:moveTo>
                  <a:cubicBezTo>
                    <a:pt x="229981" y="0"/>
                    <a:pt x="241396" y="6612"/>
                    <a:pt x="245962" y="19837"/>
                  </a:cubicBezTo>
                  <a:lnTo>
                    <a:pt x="247639" y="31169"/>
                  </a:lnTo>
                  <a:lnTo>
                    <a:pt x="253017" y="3572"/>
                  </a:lnTo>
                  <a:cubicBezTo>
                    <a:pt x="265481" y="5614"/>
                    <a:pt x="274794" y="6634"/>
                    <a:pt x="280957" y="6634"/>
                  </a:cubicBezTo>
                  <a:cubicBezTo>
                    <a:pt x="288398" y="6634"/>
                    <a:pt x="301753" y="5614"/>
                    <a:pt x="321022" y="3572"/>
                  </a:cubicBezTo>
                  <a:lnTo>
                    <a:pt x="234767" y="149600"/>
                  </a:lnTo>
                  <a:cubicBezTo>
                    <a:pt x="213987" y="189984"/>
                    <a:pt x="203596" y="216608"/>
                    <a:pt x="203596" y="229472"/>
                  </a:cubicBezTo>
                  <a:cubicBezTo>
                    <a:pt x="203596" y="237225"/>
                    <a:pt x="206154" y="241102"/>
                    <a:pt x="211270" y="241102"/>
                  </a:cubicBezTo>
                  <a:cubicBezTo>
                    <a:pt x="220340" y="241102"/>
                    <a:pt x="237257" y="228215"/>
                    <a:pt x="262023" y="202442"/>
                  </a:cubicBezTo>
                  <a:cubicBezTo>
                    <a:pt x="286789" y="176670"/>
                    <a:pt x="312062" y="144791"/>
                    <a:pt x="337842" y="106807"/>
                  </a:cubicBezTo>
                  <a:cubicBezTo>
                    <a:pt x="341339" y="100975"/>
                    <a:pt x="345481" y="98059"/>
                    <a:pt x="350267" y="98059"/>
                  </a:cubicBezTo>
                  <a:cubicBezTo>
                    <a:pt x="354269" y="98059"/>
                    <a:pt x="357270" y="99022"/>
                    <a:pt x="359271" y="100947"/>
                  </a:cubicBezTo>
                  <a:lnTo>
                    <a:pt x="360265" y="103817"/>
                  </a:lnTo>
                  <a:lnTo>
                    <a:pt x="362777" y="104310"/>
                  </a:lnTo>
                  <a:cubicBezTo>
                    <a:pt x="410421" y="34770"/>
                    <a:pt x="443505" y="0"/>
                    <a:pt x="462030" y="0"/>
                  </a:cubicBezTo>
                  <a:cubicBezTo>
                    <a:pt x="475043" y="0"/>
                    <a:pt x="485850" y="5545"/>
                    <a:pt x="494452" y="16635"/>
                  </a:cubicBezTo>
                  <a:cubicBezTo>
                    <a:pt x="503054" y="27725"/>
                    <a:pt x="507355" y="40477"/>
                    <a:pt x="507355" y="54890"/>
                  </a:cubicBezTo>
                  <a:cubicBezTo>
                    <a:pt x="507355" y="59988"/>
                    <a:pt x="506671" y="65250"/>
                    <a:pt x="505303" y="70674"/>
                  </a:cubicBezTo>
                  <a:lnTo>
                    <a:pt x="505098" y="71232"/>
                  </a:lnTo>
                  <a:lnTo>
                    <a:pt x="508525" y="65761"/>
                  </a:lnTo>
                  <a:cubicBezTo>
                    <a:pt x="519358" y="49753"/>
                    <a:pt x="529691" y="37109"/>
                    <a:pt x="539522" y="27832"/>
                  </a:cubicBezTo>
                  <a:cubicBezTo>
                    <a:pt x="559186" y="9277"/>
                    <a:pt x="578067" y="0"/>
                    <a:pt x="596163" y="0"/>
                  </a:cubicBezTo>
                  <a:cubicBezTo>
                    <a:pt x="612018" y="0"/>
                    <a:pt x="625142" y="6224"/>
                    <a:pt x="635534" y="18672"/>
                  </a:cubicBezTo>
                  <a:cubicBezTo>
                    <a:pt x="645927" y="31120"/>
                    <a:pt x="651123" y="46104"/>
                    <a:pt x="651123" y="63624"/>
                  </a:cubicBezTo>
                  <a:cubicBezTo>
                    <a:pt x="651123" y="84907"/>
                    <a:pt x="637189" y="116481"/>
                    <a:pt x="609321" y="158349"/>
                  </a:cubicBezTo>
                  <a:cubicBezTo>
                    <a:pt x="583015" y="197867"/>
                    <a:pt x="569863" y="222447"/>
                    <a:pt x="569863" y="232088"/>
                  </a:cubicBezTo>
                  <a:cubicBezTo>
                    <a:pt x="569863" y="238097"/>
                    <a:pt x="572695" y="241102"/>
                    <a:pt x="578360" y="241102"/>
                  </a:cubicBezTo>
                  <a:cubicBezTo>
                    <a:pt x="601075" y="241102"/>
                    <a:pt x="643044" y="196428"/>
                    <a:pt x="704268" y="107080"/>
                  </a:cubicBezTo>
                  <a:cubicBezTo>
                    <a:pt x="707268" y="101066"/>
                    <a:pt x="711356" y="98059"/>
                    <a:pt x="716533" y="98059"/>
                  </a:cubicBezTo>
                  <a:cubicBezTo>
                    <a:pt x="720532" y="98059"/>
                    <a:pt x="723532" y="99022"/>
                    <a:pt x="725532" y="100947"/>
                  </a:cubicBezTo>
                  <a:lnTo>
                    <a:pt x="726162" y="102767"/>
                  </a:lnTo>
                  <a:lnTo>
                    <a:pt x="735972" y="85851"/>
                  </a:lnTo>
                  <a:cubicBezTo>
                    <a:pt x="750253" y="61287"/>
                    <a:pt x="766351" y="33712"/>
                    <a:pt x="784266" y="3125"/>
                  </a:cubicBezTo>
                  <a:cubicBezTo>
                    <a:pt x="796088" y="5167"/>
                    <a:pt x="804425" y="6188"/>
                    <a:pt x="809276" y="6188"/>
                  </a:cubicBezTo>
                  <a:cubicBezTo>
                    <a:pt x="817159" y="6188"/>
                    <a:pt x="831116" y="5167"/>
                    <a:pt x="851148" y="3125"/>
                  </a:cubicBezTo>
                  <a:cubicBezTo>
                    <a:pt x="827577" y="48965"/>
                    <a:pt x="791791" y="113391"/>
                    <a:pt x="743789" y="196404"/>
                  </a:cubicBezTo>
                  <a:lnTo>
                    <a:pt x="704931" y="256275"/>
                  </a:lnTo>
                  <a:cubicBezTo>
                    <a:pt x="732757" y="236351"/>
                    <a:pt x="758243" y="216124"/>
                    <a:pt x="781388" y="195595"/>
                  </a:cubicBezTo>
                  <a:cubicBezTo>
                    <a:pt x="798747" y="180198"/>
                    <a:pt x="817390" y="160197"/>
                    <a:pt x="837316" y="135592"/>
                  </a:cubicBezTo>
                  <a:lnTo>
                    <a:pt x="854008" y="114156"/>
                  </a:lnTo>
                  <a:lnTo>
                    <a:pt x="919730" y="3125"/>
                  </a:lnTo>
                  <a:cubicBezTo>
                    <a:pt x="932338" y="5172"/>
                    <a:pt x="941012" y="6195"/>
                    <a:pt x="945751" y="6195"/>
                  </a:cubicBezTo>
                  <a:cubicBezTo>
                    <a:pt x="953379" y="6195"/>
                    <a:pt x="967634" y="5172"/>
                    <a:pt x="988516" y="3125"/>
                  </a:cubicBezTo>
                  <a:lnTo>
                    <a:pt x="887904" y="180268"/>
                  </a:lnTo>
                  <a:cubicBezTo>
                    <a:pt x="874611" y="202318"/>
                    <a:pt x="867965" y="218998"/>
                    <a:pt x="867965" y="230309"/>
                  </a:cubicBezTo>
                  <a:cubicBezTo>
                    <a:pt x="867965" y="237504"/>
                    <a:pt x="871693" y="241102"/>
                    <a:pt x="879148" y="241102"/>
                  </a:cubicBezTo>
                  <a:cubicBezTo>
                    <a:pt x="902017" y="241102"/>
                    <a:pt x="945030" y="196407"/>
                    <a:pt x="1008189" y="107017"/>
                  </a:cubicBezTo>
                  <a:cubicBezTo>
                    <a:pt x="1011170" y="101045"/>
                    <a:pt x="1015254" y="98059"/>
                    <a:pt x="1020440" y="98059"/>
                  </a:cubicBezTo>
                  <a:cubicBezTo>
                    <a:pt x="1028439" y="98059"/>
                    <a:pt x="1032439" y="102303"/>
                    <a:pt x="1032439" y="110791"/>
                  </a:cubicBezTo>
                  <a:cubicBezTo>
                    <a:pt x="1031523" y="113526"/>
                    <a:pt x="1029744" y="116805"/>
                    <a:pt x="1027102" y="120628"/>
                  </a:cubicBezTo>
                  <a:lnTo>
                    <a:pt x="1007331" y="147752"/>
                  </a:lnTo>
                  <a:cubicBezTo>
                    <a:pt x="950697" y="226356"/>
                    <a:pt x="906309" y="265658"/>
                    <a:pt x="874167" y="265658"/>
                  </a:cubicBezTo>
                  <a:cubicBezTo>
                    <a:pt x="857824" y="265658"/>
                    <a:pt x="844221" y="259877"/>
                    <a:pt x="833359" y="248315"/>
                  </a:cubicBezTo>
                  <a:cubicBezTo>
                    <a:pt x="822497" y="236753"/>
                    <a:pt x="817066" y="222456"/>
                    <a:pt x="817066" y="205425"/>
                  </a:cubicBezTo>
                  <a:lnTo>
                    <a:pt x="818903" y="190758"/>
                  </a:lnTo>
                  <a:lnTo>
                    <a:pt x="806665" y="203189"/>
                  </a:lnTo>
                  <a:cubicBezTo>
                    <a:pt x="776952" y="230618"/>
                    <a:pt x="740754" y="256373"/>
                    <a:pt x="698073" y="280455"/>
                  </a:cubicBezTo>
                  <a:lnTo>
                    <a:pt x="673140" y="321873"/>
                  </a:lnTo>
                  <a:cubicBezTo>
                    <a:pt x="629984" y="397097"/>
                    <a:pt x="585855" y="453238"/>
                    <a:pt x="540750" y="490296"/>
                  </a:cubicBezTo>
                  <a:cubicBezTo>
                    <a:pt x="492460" y="529847"/>
                    <a:pt x="450523" y="549622"/>
                    <a:pt x="414939" y="549622"/>
                  </a:cubicBezTo>
                  <a:cubicBezTo>
                    <a:pt x="379216" y="549622"/>
                    <a:pt x="361354" y="532923"/>
                    <a:pt x="361354" y="499525"/>
                  </a:cubicBezTo>
                  <a:cubicBezTo>
                    <a:pt x="361354" y="463039"/>
                    <a:pt x="385085" y="426258"/>
                    <a:pt x="432548" y="389181"/>
                  </a:cubicBezTo>
                  <a:cubicBezTo>
                    <a:pt x="457537" y="369768"/>
                    <a:pt x="478917" y="354937"/>
                    <a:pt x="496688" y="344686"/>
                  </a:cubicBezTo>
                  <a:cubicBezTo>
                    <a:pt x="523509" y="329352"/>
                    <a:pt x="564305" y="309939"/>
                    <a:pt x="619073" y="286448"/>
                  </a:cubicBezTo>
                  <a:lnTo>
                    <a:pt x="623385" y="284292"/>
                  </a:lnTo>
                  <a:lnTo>
                    <a:pt x="686929" y="171240"/>
                  </a:lnTo>
                  <a:lnTo>
                    <a:pt x="678372" y="181852"/>
                  </a:lnTo>
                  <a:cubicBezTo>
                    <a:pt x="673595" y="187696"/>
                    <a:pt x="668477" y="193884"/>
                    <a:pt x="663017" y="200416"/>
                  </a:cubicBezTo>
                  <a:cubicBezTo>
                    <a:pt x="626661" y="243911"/>
                    <a:pt x="597049" y="265658"/>
                    <a:pt x="574181" y="265658"/>
                  </a:cubicBezTo>
                  <a:cubicBezTo>
                    <a:pt x="558303" y="265658"/>
                    <a:pt x="545130" y="259639"/>
                    <a:pt x="534663" y="247600"/>
                  </a:cubicBezTo>
                  <a:cubicBezTo>
                    <a:pt x="524197" y="235561"/>
                    <a:pt x="518963" y="220956"/>
                    <a:pt x="518963" y="203785"/>
                  </a:cubicBezTo>
                  <a:cubicBezTo>
                    <a:pt x="518963" y="189307"/>
                    <a:pt x="521862" y="176032"/>
                    <a:pt x="527659" y="163961"/>
                  </a:cubicBezTo>
                  <a:cubicBezTo>
                    <a:pt x="533457" y="151890"/>
                    <a:pt x="547324" y="130613"/>
                    <a:pt x="569263" y="100131"/>
                  </a:cubicBezTo>
                  <a:cubicBezTo>
                    <a:pt x="592880" y="63505"/>
                    <a:pt x="604688" y="41318"/>
                    <a:pt x="604688" y="33570"/>
                  </a:cubicBezTo>
                  <a:cubicBezTo>
                    <a:pt x="604688" y="27561"/>
                    <a:pt x="601389" y="24557"/>
                    <a:pt x="594789" y="24557"/>
                  </a:cubicBezTo>
                  <a:cubicBezTo>
                    <a:pt x="555880" y="24557"/>
                    <a:pt x="491967" y="103584"/>
                    <a:pt x="403052" y="261640"/>
                  </a:cubicBezTo>
                  <a:cubicBezTo>
                    <a:pt x="384662" y="260473"/>
                    <a:pt x="374293" y="259889"/>
                    <a:pt x="371944" y="259889"/>
                  </a:cubicBezTo>
                  <a:cubicBezTo>
                    <a:pt x="362508" y="259889"/>
                    <a:pt x="349899" y="260473"/>
                    <a:pt x="334119" y="261640"/>
                  </a:cubicBezTo>
                  <a:lnTo>
                    <a:pt x="403582" y="139924"/>
                  </a:lnTo>
                  <a:cubicBezTo>
                    <a:pt x="441510" y="79439"/>
                    <a:pt x="460474" y="42381"/>
                    <a:pt x="460474" y="28749"/>
                  </a:cubicBezTo>
                  <a:cubicBezTo>
                    <a:pt x="460474" y="25954"/>
                    <a:pt x="459799" y="24557"/>
                    <a:pt x="458451" y="24557"/>
                  </a:cubicBezTo>
                  <a:cubicBezTo>
                    <a:pt x="446879" y="24557"/>
                    <a:pt x="420065" y="54653"/>
                    <a:pt x="378007" y="114844"/>
                  </a:cubicBezTo>
                  <a:cubicBezTo>
                    <a:pt x="374067" y="120537"/>
                    <a:pt x="369844" y="123837"/>
                    <a:pt x="365338" y="124744"/>
                  </a:cubicBezTo>
                  <a:lnTo>
                    <a:pt x="356877" y="121958"/>
                  </a:lnTo>
                  <a:lnTo>
                    <a:pt x="353230" y="127813"/>
                  </a:lnTo>
                  <a:cubicBezTo>
                    <a:pt x="343181" y="142920"/>
                    <a:pt x="324760" y="166354"/>
                    <a:pt x="297965" y="198114"/>
                  </a:cubicBezTo>
                  <a:cubicBezTo>
                    <a:pt x="260563" y="243143"/>
                    <a:pt x="230437" y="265658"/>
                    <a:pt x="207587" y="265658"/>
                  </a:cubicBezTo>
                  <a:cubicBezTo>
                    <a:pt x="191332" y="265658"/>
                    <a:pt x="178195" y="259697"/>
                    <a:pt x="168174" y="247774"/>
                  </a:cubicBezTo>
                  <a:cubicBezTo>
                    <a:pt x="158154" y="235852"/>
                    <a:pt x="153144" y="221180"/>
                    <a:pt x="153144" y="203757"/>
                  </a:cubicBezTo>
                  <a:lnTo>
                    <a:pt x="156248" y="182889"/>
                  </a:lnTo>
                  <a:lnTo>
                    <a:pt x="153463" y="188366"/>
                  </a:lnTo>
                  <a:cubicBezTo>
                    <a:pt x="139960" y="213060"/>
                    <a:pt x="126976" y="231157"/>
                    <a:pt x="114509" y="242657"/>
                  </a:cubicBezTo>
                  <a:cubicBezTo>
                    <a:pt x="97887" y="257991"/>
                    <a:pt x="80971" y="265658"/>
                    <a:pt x="63763" y="265658"/>
                  </a:cubicBezTo>
                  <a:cubicBezTo>
                    <a:pt x="45285" y="265658"/>
                    <a:pt x="30038" y="258078"/>
                    <a:pt x="18023" y="242919"/>
                  </a:cubicBezTo>
                  <a:cubicBezTo>
                    <a:pt x="6007" y="227759"/>
                    <a:pt x="0" y="209013"/>
                    <a:pt x="0" y="186679"/>
                  </a:cubicBezTo>
                  <a:cubicBezTo>
                    <a:pt x="0" y="127106"/>
                    <a:pt x="43497" y="74512"/>
                    <a:pt x="130492" y="28896"/>
                  </a:cubicBezTo>
                  <a:cubicBezTo>
                    <a:pt x="161857" y="9632"/>
                    <a:pt x="188932" y="0"/>
                    <a:pt x="211717" y="0"/>
                  </a:cubicBezTo>
                  <a:close/>
                  <a:moveTo>
                    <a:pt x="212491" y="24557"/>
                  </a:moveTo>
                  <a:cubicBezTo>
                    <a:pt x="188683" y="24557"/>
                    <a:pt x="155799" y="49820"/>
                    <a:pt x="113839" y="100347"/>
                  </a:cubicBezTo>
                  <a:cubicBezTo>
                    <a:pt x="71879" y="150875"/>
                    <a:pt x="50899" y="191293"/>
                    <a:pt x="50899" y="221603"/>
                  </a:cubicBezTo>
                  <a:cubicBezTo>
                    <a:pt x="50899" y="234602"/>
                    <a:pt x="56226" y="241102"/>
                    <a:pt x="66882" y="241102"/>
                  </a:cubicBezTo>
                  <a:cubicBezTo>
                    <a:pt x="83955" y="241102"/>
                    <a:pt x="116374" y="208929"/>
                    <a:pt x="164138" y="144584"/>
                  </a:cubicBezTo>
                  <a:cubicBezTo>
                    <a:pt x="203541" y="91281"/>
                    <a:pt x="223242" y="55439"/>
                    <a:pt x="223242" y="37058"/>
                  </a:cubicBezTo>
                  <a:cubicBezTo>
                    <a:pt x="223242" y="28724"/>
                    <a:pt x="219658" y="24557"/>
                    <a:pt x="212491" y="24557"/>
                  </a:cubicBezTo>
                  <a:close/>
                  <a:moveTo>
                    <a:pt x="607123" y="314127"/>
                  </a:moveTo>
                  <a:lnTo>
                    <a:pt x="566603" y="337096"/>
                  </a:lnTo>
                  <a:cubicBezTo>
                    <a:pt x="520721" y="363390"/>
                    <a:pt x="489600" y="382170"/>
                    <a:pt x="473240" y="393436"/>
                  </a:cubicBezTo>
                  <a:cubicBezTo>
                    <a:pt x="415021" y="433574"/>
                    <a:pt x="385911" y="469483"/>
                    <a:pt x="385911" y="501165"/>
                  </a:cubicBezTo>
                  <a:cubicBezTo>
                    <a:pt x="385911" y="508057"/>
                    <a:pt x="388433" y="513764"/>
                    <a:pt x="393477" y="518285"/>
                  </a:cubicBezTo>
                  <a:cubicBezTo>
                    <a:pt x="398521" y="522805"/>
                    <a:pt x="405124" y="525066"/>
                    <a:pt x="413286" y="525066"/>
                  </a:cubicBezTo>
                  <a:cubicBezTo>
                    <a:pt x="441149" y="525066"/>
                    <a:pt x="468504" y="513948"/>
                    <a:pt x="495348" y="491712"/>
                  </a:cubicBezTo>
                  <a:cubicBezTo>
                    <a:pt x="518594" y="458354"/>
                    <a:pt x="551629" y="406191"/>
                    <a:pt x="594455" y="335224"/>
                  </a:cubicBezTo>
                  <a:lnTo>
                    <a:pt x="607123" y="314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200" b="1" dirty="0"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22828" y="2205439"/>
            <a:ext cx="9746344" cy="3687361"/>
            <a:chOff x="1222828" y="2205439"/>
            <a:chExt cx="9746344" cy="3687361"/>
          </a:xfrm>
        </p:grpSpPr>
        <p:sp>
          <p:nvSpPr>
            <p:cNvPr id="15" name="Rounded Rectangle 14"/>
            <p:cNvSpPr/>
            <p:nvPr/>
          </p:nvSpPr>
          <p:spPr>
            <a:xfrm>
              <a:off x="1222828" y="2205439"/>
              <a:ext cx="9746344" cy="3687361"/>
            </a:xfrm>
            <a:prstGeom prst="roundRect">
              <a:avLst/>
            </a:prstGeom>
            <a:solidFill>
              <a:schemeClr val="bg1">
                <a:alpha val="48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018837" y="2822790"/>
              <a:ext cx="6103793" cy="2412514"/>
              <a:chOff x="2142235" y="2007115"/>
              <a:chExt cx="6103793" cy="241251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192768" y="2007115"/>
                <a:ext cx="4599337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err="1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Nama</a:t>
                </a:r>
                <a:r>
                  <a:rPr lang="en-US" sz="2800" b="1" cap="none" spc="0" dirty="0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			: </a:t>
                </a:r>
                <a:r>
                  <a:rPr lang="en-US" sz="2800" b="1" cap="none" spc="0" dirty="0" err="1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Rizki</a:t>
                </a:r>
                <a:r>
                  <a:rPr lang="en-US" sz="2800" b="1" cap="none" spc="0" dirty="0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 </a:t>
                </a:r>
                <a:r>
                  <a:rPr lang="en-US" sz="2800" b="1" cap="none" spc="0" dirty="0" err="1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Hermawan</a:t>
                </a:r>
                <a:endParaRPr lang="en-US" sz="2800" b="1" cap="none" spc="0" dirty="0">
                  <a:ln w="13462">
                    <a:solidFill>
                      <a:schemeClr val="accent2">
                        <a:lumMod val="75000"/>
                      </a:schemeClr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192768" y="2477117"/>
                <a:ext cx="3531736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err="1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Kelas</a:t>
                </a:r>
                <a:r>
                  <a:rPr lang="en-US" sz="2800" b="1" cap="none" spc="0" dirty="0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 			: MNJ 19A</a:t>
                </a:r>
                <a:endParaRPr lang="en-US" sz="2800" b="1" cap="none" spc="0" dirty="0">
                  <a:ln w="13462">
                    <a:solidFill>
                      <a:schemeClr val="accent2">
                        <a:lumMod val="75000"/>
                      </a:schemeClr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192768" y="2991011"/>
                <a:ext cx="3741730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NPM			: 19411231</a:t>
                </a:r>
                <a:endParaRPr lang="en-US" sz="2800" b="1" cap="none" spc="0" dirty="0">
                  <a:ln w="13462">
                    <a:solidFill>
                      <a:schemeClr val="accent2">
                        <a:lumMod val="75000"/>
                      </a:schemeClr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42235" y="3896409"/>
                <a:ext cx="2815194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ID" sz="2800" b="1" dirty="0" err="1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Komunikasi</a:t>
                </a:r>
                <a:r>
                  <a:rPr lang="en-ID" sz="2800" b="1" dirty="0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 </a:t>
                </a:r>
                <a:r>
                  <a:rPr lang="en-ID" sz="2800" b="1" dirty="0" err="1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Bisnis</a:t>
                </a:r>
                <a:endParaRPr lang="en-US" sz="2800" b="1" cap="none" spc="0" dirty="0">
                  <a:ln w="13462">
                    <a:solidFill>
                      <a:schemeClr val="accent2">
                        <a:lumMod val="75000"/>
                      </a:schemeClr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92768" y="3445956"/>
                <a:ext cx="6053260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err="1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Dosen</a:t>
                </a:r>
                <a:r>
                  <a:rPr lang="en-US" sz="2800" b="1" cap="none" spc="0" dirty="0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	 		: </a:t>
                </a:r>
                <a:r>
                  <a:rPr lang="en-US" sz="2800" b="1" cap="none" spc="0" dirty="0" err="1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Arlenti</a:t>
                </a:r>
                <a:r>
                  <a:rPr lang="en-US" sz="2800" b="1" cap="none" spc="0" dirty="0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 </a:t>
                </a:r>
                <a:r>
                  <a:rPr lang="en-US" sz="2800" b="1" cap="none" spc="0" dirty="0" err="1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Pusparini</a:t>
                </a:r>
                <a:r>
                  <a:rPr lang="en-US" sz="2800" b="1" cap="none" spc="0" dirty="0" smtClean="0">
                    <a:ln w="13462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</a:ln>
                    <a:solidFill>
                      <a:schemeClr val="accent2">
                        <a:lumMod val="75000"/>
                      </a:schemeClr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ndalus" panose="02020603050405020304" pitchFamily="18" charset="-78"/>
                    <a:cs typeface="Andalus" panose="02020603050405020304" pitchFamily="18" charset="-78"/>
                  </a:rPr>
                  <a:t>, S.E., M.E.</a:t>
                </a:r>
                <a:endParaRPr lang="en-US" sz="2800" b="1" cap="none" spc="0" dirty="0">
                  <a:ln w="13462">
                    <a:solidFill>
                      <a:schemeClr val="accent2">
                        <a:lumMod val="75000"/>
                      </a:schemeClr>
                    </a:solidFill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Andalus" panose="02020603050405020304" pitchFamily="18" charset="-78"/>
                  <a:cs typeface="Andalus" panose="02020603050405020304" pitchFamily="18" charset="-78"/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4835071" y="102582"/>
            <a:ext cx="252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Kopi Dari </a:t>
            </a:r>
            <a:r>
              <a:rPr lang="en-ID" sz="2000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Hati</a:t>
            </a:r>
            <a:endParaRPr lang="en-US" sz="2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26434" y="6069496"/>
            <a:ext cx="333913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ID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Universitas</a:t>
            </a:r>
            <a:r>
              <a:rPr lang="en-ID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Teknokrat</a:t>
            </a:r>
            <a:endParaRPr lang="en-ID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ID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Indonesia</a:t>
            </a:r>
            <a:endParaRPr 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7420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089880" y="122242"/>
            <a:ext cx="3911648" cy="1551073"/>
            <a:chOff x="6662690" y="1297303"/>
            <a:chExt cx="3911648" cy="1551073"/>
          </a:xfrm>
        </p:grpSpPr>
        <p:sp>
          <p:nvSpPr>
            <p:cNvPr id="10" name="Rectangle 9"/>
            <p:cNvSpPr/>
            <p:nvPr/>
          </p:nvSpPr>
          <p:spPr>
            <a:xfrm>
              <a:off x="6662690" y="1297303"/>
              <a:ext cx="391164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dhabi" panose="01000000000000000000" pitchFamily="2" charset="-78"/>
                  <a:cs typeface="Aldhabi" panose="01000000000000000000" pitchFamily="2" charset="-78"/>
                </a:rPr>
                <a:t>Tentang</a:t>
              </a:r>
              <a:r>
                <a:rPr lang="en-US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5400" b="0" cap="none" spc="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dhabi" panose="01000000000000000000" pitchFamily="2" charset="-78"/>
                  <a:cs typeface="Aldhabi" panose="01000000000000000000" pitchFamily="2" charset="-78"/>
                </a:rPr>
                <a:t>Kedai</a:t>
              </a:r>
              <a:r>
                <a:rPr lang="en-US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dhabi" panose="01000000000000000000" pitchFamily="2" charset="-78"/>
                  <a:cs typeface="Aldhabi" panose="01000000000000000000" pitchFamily="2" charset="-78"/>
                </a:rPr>
                <a:t> Kopi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85643" y="1925046"/>
              <a:ext cx="246573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dwardian Script ITC" panose="030303020407070D0804" pitchFamily="66" charset="0"/>
                  <a:cs typeface="Aldhabi" panose="01000000000000000000" pitchFamily="2" charset="-78"/>
                </a:rPr>
                <a:t>Janji</a:t>
              </a:r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dwardian Script ITC" panose="030303020407070D0804" pitchFamily="66" charset="0"/>
                  <a:cs typeface="Aldhabi" panose="01000000000000000000" pitchFamily="2" charset="-78"/>
                </a:rPr>
                <a:t>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dwardian Script ITC" panose="030303020407070D0804" pitchFamily="66" charset="0"/>
                  <a:cs typeface="Aldhabi" panose="01000000000000000000" pitchFamily="2" charset="-78"/>
                </a:rPr>
                <a:t>Jiwa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  <a:cs typeface="Aldhabi" panose="01000000000000000000" pitchFamily="2" charset="-78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476990" y="2081421"/>
            <a:ext cx="5137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Perusahaan	: PT </a:t>
            </a:r>
            <a:r>
              <a:rPr lang="en-US" sz="2000" b="1" dirty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Luna </a:t>
            </a:r>
            <a:r>
              <a:rPr lang="en-US" sz="2000" b="1" dirty="0" err="1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Boga</a:t>
            </a:r>
            <a:r>
              <a:rPr lang="en-US" sz="2000" b="1" dirty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 Narayan</a:t>
            </a:r>
            <a:endParaRPr lang="en-US" sz="2000" b="1" dirty="0" smtClean="0">
              <a:solidFill>
                <a:schemeClr val="bg1"/>
              </a:solidFill>
              <a:latin typeface="Bodoni MT" panose="02070603080606020203" pitchFamily="18" charset="0"/>
              <a:cs typeface="Andalus" panose="02020603050405020304" pitchFamily="18" charset="-78"/>
            </a:endParaRPr>
          </a:p>
          <a:p>
            <a:r>
              <a:rPr lang="en-US" sz="2000" b="1" dirty="0" err="1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Pendiri</a:t>
            </a:r>
            <a:r>
              <a:rPr lang="en-US" sz="2000" b="1" dirty="0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		: Billy </a:t>
            </a:r>
            <a:r>
              <a:rPr lang="en-US" sz="2000" b="1" dirty="0" err="1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Kurniawan</a:t>
            </a:r>
            <a:endParaRPr lang="en-US" sz="2000" b="1" dirty="0" smtClean="0">
              <a:solidFill>
                <a:schemeClr val="bg1"/>
              </a:solidFill>
              <a:latin typeface="Bodoni MT" panose="02070603080606020203" pitchFamily="18" charset="0"/>
              <a:cs typeface="Andalus" panose="02020603050405020304" pitchFamily="18" charset="-78"/>
            </a:endParaRPr>
          </a:p>
          <a:p>
            <a:r>
              <a:rPr lang="en-ID" sz="2000" b="1" dirty="0" err="1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Tahun</a:t>
            </a:r>
            <a:r>
              <a:rPr lang="en-ID" sz="2000" b="1" dirty="0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 </a:t>
            </a:r>
            <a:r>
              <a:rPr lang="en-ID" sz="2000" b="1" dirty="0" err="1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Berdiri</a:t>
            </a:r>
            <a:r>
              <a:rPr lang="en-ID" sz="2000" b="1" dirty="0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	: 2018</a:t>
            </a:r>
          </a:p>
          <a:p>
            <a:r>
              <a:rPr lang="en-ID" sz="2000" b="1" dirty="0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Slogan		: Kopi </a:t>
            </a:r>
            <a:r>
              <a:rPr lang="en-ID" sz="2000" b="1" dirty="0" err="1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dari</a:t>
            </a:r>
            <a:r>
              <a:rPr lang="en-ID" sz="2000" b="1" dirty="0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 </a:t>
            </a:r>
            <a:r>
              <a:rPr lang="en-ID" sz="2000" b="1" dirty="0" err="1" smtClean="0">
                <a:solidFill>
                  <a:schemeClr val="bg1"/>
                </a:solidFill>
                <a:latin typeface="Bodoni MT" panose="02070603080606020203" pitchFamily="18" charset="0"/>
                <a:cs typeface="Andalus" panose="02020603050405020304" pitchFamily="18" charset="-78"/>
              </a:rPr>
              <a:t>hati</a:t>
            </a:r>
            <a:endParaRPr lang="en-ID" sz="2000" b="1" dirty="0" smtClean="0">
              <a:solidFill>
                <a:schemeClr val="bg1"/>
              </a:solidFill>
              <a:latin typeface="Bodoni MT" panose="02070603080606020203" pitchFamily="18" charset="0"/>
              <a:cs typeface="Andalus" panose="02020603050405020304" pitchFamily="18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97836" y="4018324"/>
            <a:ext cx="5695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“</a:t>
            </a:r>
            <a:r>
              <a:rPr lang="en-US" sz="2000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Kedai</a:t>
            </a:r>
            <a:r>
              <a:rPr lang="en-US" sz="2000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Kopi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Janji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Jiwa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menyajikan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berbagai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pilihan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kopi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lokal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Indonesia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harga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terjangkau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mengadopsi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konsep</a:t>
            </a:r>
            <a:r>
              <a:rPr lang="en-US" sz="20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fresh-to-cup”</a:t>
            </a:r>
            <a:endParaRPr lang="en-US" sz="2000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4242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1000">
                <a:schemeClr val="tx1">
                  <a:alpha val="56000"/>
                </a:schemeClr>
              </a:gs>
              <a:gs pos="69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26571" y="541689"/>
            <a:ext cx="11538857" cy="5365625"/>
          </a:xfrm>
          <a:custGeom>
            <a:avLst/>
            <a:gdLst>
              <a:gd name="connsiteX0" fmla="*/ 0 w 11538857"/>
              <a:gd name="connsiteY0" fmla="*/ 0 h 6284685"/>
              <a:gd name="connsiteX1" fmla="*/ 3312885 w 11538857"/>
              <a:gd name="connsiteY1" fmla="*/ 0 h 6284685"/>
              <a:gd name="connsiteX2" fmla="*/ 3312885 w 11538857"/>
              <a:gd name="connsiteY2" fmla="*/ 88928 h 6284685"/>
              <a:gd name="connsiteX3" fmla="*/ 88928 w 11538857"/>
              <a:gd name="connsiteY3" fmla="*/ 88928 h 6284685"/>
              <a:gd name="connsiteX4" fmla="*/ 88928 w 11538857"/>
              <a:gd name="connsiteY4" fmla="*/ 6195757 h 6284685"/>
              <a:gd name="connsiteX5" fmla="*/ 11449929 w 11538857"/>
              <a:gd name="connsiteY5" fmla="*/ 6195757 h 6284685"/>
              <a:gd name="connsiteX6" fmla="*/ 11449929 w 11538857"/>
              <a:gd name="connsiteY6" fmla="*/ 88928 h 6284685"/>
              <a:gd name="connsiteX7" fmla="*/ 8225971 w 11538857"/>
              <a:gd name="connsiteY7" fmla="*/ 88928 h 6284685"/>
              <a:gd name="connsiteX8" fmla="*/ 8225971 w 11538857"/>
              <a:gd name="connsiteY8" fmla="*/ 0 h 6284685"/>
              <a:gd name="connsiteX9" fmla="*/ 11538857 w 11538857"/>
              <a:gd name="connsiteY9" fmla="*/ 0 h 6284685"/>
              <a:gd name="connsiteX10" fmla="*/ 11538857 w 11538857"/>
              <a:gd name="connsiteY10" fmla="*/ 6284685 h 6284685"/>
              <a:gd name="connsiteX11" fmla="*/ 0 w 11538857"/>
              <a:gd name="connsiteY11" fmla="*/ 6284685 h 628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38857" h="6284685">
                <a:moveTo>
                  <a:pt x="0" y="0"/>
                </a:moveTo>
                <a:lnTo>
                  <a:pt x="3312885" y="0"/>
                </a:lnTo>
                <a:lnTo>
                  <a:pt x="3312885" y="88928"/>
                </a:lnTo>
                <a:lnTo>
                  <a:pt x="88928" y="88928"/>
                </a:lnTo>
                <a:lnTo>
                  <a:pt x="88928" y="6195757"/>
                </a:lnTo>
                <a:lnTo>
                  <a:pt x="11449929" y="6195757"/>
                </a:lnTo>
                <a:lnTo>
                  <a:pt x="11449929" y="88928"/>
                </a:lnTo>
                <a:lnTo>
                  <a:pt x="8225971" y="88928"/>
                </a:lnTo>
                <a:lnTo>
                  <a:pt x="8225971" y="0"/>
                </a:lnTo>
                <a:lnTo>
                  <a:pt x="11538857" y="0"/>
                </a:lnTo>
                <a:lnTo>
                  <a:pt x="11538857" y="6284685"/>
                </a:lnTo>
                <a:lnTo>
                  <a:pt x="0" y="62846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90533" y="0"/>
            <a:ext cx="4810932" cy="1465019"/>
            <a:chOff x="3690533" y="0"/>
            <a:chExt cx="4810932" cy="1465019"/>
          </a:xfrm>
        </p:grpSpPr>
        <p:sp>
          <p:nvSpPr>
            <p:cNvPr id="6" name="Rectangle 5"/>
            <p:cNvSpPr/>
            <p:nvPr/>
          </p:nvSpPr>
          <p:spPr>
            <a:xfrm>
              <a:off x="3690533" y="0"/>
              <a:ext cx="481093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0" cap="none" spc="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nard MT Condensed" panose="02050806060905020404" pitchFamily="18" charset="0"/>
                  <a:cs typeface="Aldhabi" panose="01000000000000000000" pitchFamily="2" charset="-78"/>
                </a:rPr>
                <a:t>Strategi</a:t>
              </a:r>
              <a:r>
                <a:rPr lang="en-US" sz="48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nard MT Condensed" panose="02050806060905020404" pitchFamily="18" charset="0"/>
                  <a:cs typeface="Aldhabi" panose="01000000000000000000" pitchFamily="2" charset="-78"/>
                </a:rPr>
                <a:t> </a:t>
              </a:r>
              <a:r>
                <a:rPr lang="en-US" sz="4800" b="0" cap="none" spc="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Bernard MT Condensed" panose="02050806060905020404" pitchFamily="18" charset="0"/>
                  <a:cs typeface="Aldhabi" panose="01000000000000000000" pitchFamily="2" charset="-78"/>
                </a:rPr>
                <a:t>Pemasaran</a:t>
              </a:r>
              <a:endParaRPr lang="en-US" sz="48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nard MT Condensed" panose="02050806060905020404" pitchFamily="18" charset="0"/>
                <a:cs typeface="Aldhabi" panose="01000000000000000000" pitchFamily="2" charset="-78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45974" y="541689"/>
              <a:ext cx="370005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dwardian Script ITC" panose="030303020407070D0804" pitchFamily="66" charset="0"/>
                  <a:cs typeface="Aldhabi" panose="01000000000000000000" pitchFamily="2" charset="-78"/>
                </a:rPr>
                <a:t>Kopi </a:t>
              </a:r>
              <a:r>
                <a:rPr lang="en-US" sz="5400" dirty="0" err="1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dwardian Script ITC" panose="030303020407070D0804" pitchFamily="66" charset="0"/>
                  <a:cs typeface="Aldhabi" panose="01000000000000000000" pitchFamily="2" charset="-78"/>
                </a:rPr>
                <a:t>Janji</a:t>
              </a:r>
              <a:r>
                <a:rPr lang="en-US" sz="540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dwardian Script ITC" panose="030303020407070D0804" pitchFamily="66" charset="0"/>
                  <a:cs typeface="Aldhabi" panose="01000000000000000000" pitchFamily="2" charset="-78"/>
                </a:rPr>
                <a:t> </a:t>
              </a:r>
              <a:r>
                <a:rPr lang="en-US" sz="54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Edwardian Script ITC" panose="030303020407070D0804" pitchFamily="66" charset="0"/>
                  <a:cs typeface="Aldhabi" panose="01000000000000000000" pitchFamily="2" charset="-78"/>
                </a:rPr>
                <a:t>Jiwa</a:t>
              </a:r>
              <a:endPara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dwardian Script ITC" panose="030303020407070D0804" pitchFamily="66" charset="0"/>
                <a:cs typeface="Aldhabi" panose="01000000000000000000" pitchFamily="2" charset="-7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590800" y="1419767"/>
            <a:ext cx="70104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048000" y="1774856"/>
            <a:ext cx="6096000" cy="1208035"/>
            <a:chOff x="3048000" y="1609756"/>
            <a:chExt cx="6096000" cy="1208035"/>
          </a:xfrm>
        </p:grpSpPr>
        <p:sp>
          <p:nvSpPr>
            <p:cNvPr id="9" name="Rectangle 8"/>
            <p:cNvSpPr/>
            <p:nvPr/>
          </p:nvSpPr>
          <p:spPr>
            <a:xfrm>
              <a:off x="3048000" y="1609756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Strategi</a:t>
              </a:r>
              <a:r>
                <a:rPr lang="en-US" sz="3200" dirty="0" smtClean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kesuksesan</a:t>
              </a:r>
              <a:r>
                <a:rPr lang="en-US" sz="3200" dirty="0" smtClean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kedai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Kopi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Janji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Jiwa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di </a:t>
              </a:r>
              <a:r>
                <a:rPr lang="en-US" sz="3200" dirty="0" err="1" smtClean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tengah</a:t>
              </a:r>
              <a:endParaRPr lang="en-US" sz="32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1919296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persaingan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yang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semakin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ketat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dan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di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usia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bisnisnya</a:t>
              </a:r>
              <a:endParaRPr lang="en-US" sz="32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2233016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yang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baru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berdiri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satu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tahun</a:t>
              </a:r>
              <a:r>
                <a: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rPr>
                <a:t>lebih</a:t>
              </a:r>
              <a:endParaRPr lang="en-US" sz="3200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048000" y="335056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bg1"/>
                </a:solidFill>
              </a:rPr>
              <a:t>Sistem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Waralaba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atau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Franchise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424734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D" sz="2400" b="1" dirty="0" err="1" smtClean="0">
                <a:solidFill>
                  <a:schemeClr val="bg1"/>
                </a:solidFill>
              </a:rPr>
              <a:t>Kualitas</a:t>
            </a:r>
            <a:r>
              <a:rPr lang="en-ID" sz="2400" b="1" dirty="0" smtClean="0">
                <a:solidFill>
                  <a:schemeClr val="bg1"/>
                </a:solidFill>
              </a:rPr>
              <a:t> </a:t>
            </a:r>
            <a:r>
              <a:rPr lang="en-ID" sz="2400" b="1" dirty="0" err="1" smtClean="0">
                <a:solidFill>
                  <a:schemeClr val="bg1"/>
                </a:solidFill>
              </a:rPr>
              <a:t>Produk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0" y="394841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D" sz="2400" b="1" dirty="0" err="1" smtClean="0">
                <a:solidFill>
                  <a:schemeClr val="bg1"/>
                </a:solidFill>
              </a:rPr>
              <a:t>Menciptakan</a:t>
            </a:r>
            <a:r>
              <a:rPr lang="en-ID" sz="2400" b="1" dirty="0" smtClean="0">
                <a:solidFill>
                  <a:schemeClr val="bg1"/>
                </a:solidFill>
              </a:rPr>
              <a:t> </a:t>
            </a:r>
            <a:r>
              <a:rPr lang="en-ID" sz="2400" b="1" dirty="0" err="1" smtClean="0">
                <a:solidFill>
                  <a:schemeClr val="bg1"/>
                </a:solidFill>
              </a:rPr>
              <a:t>inovasi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48000" y="454627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bg1"/>
                </a:solidFill>
              </a:rPr>
              <a:t>Membangun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Komitmen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pada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Pelanggan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0" y="364948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 err="1">
                <a:solidFill>
                  <a:schemeClr val="bg1"/>
                </a:solidFill>
              </a:rPr>
              <a:t>Tema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Imej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58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/>
      <p:bldP spid="15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93237" y="214409"/>
            <a:ext cx="4605526" cy="654559"/>
            <a:chOff x="3208111" y="1024314"/>
            <a:chExt cx="2974665" cy="835819"/>
          </a:xfrm>
          <a:solidFill>
            <a:schemeClr val="bg1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3" name="Freeform 12"/>
            <p:cNvSpPr/>
            <p:nvPr/>
          </p:nvSpPr>
          <p:spPr>
            <a:xfrm>
              <a:off x="3208111" y="1024314"/>
              <a:ext cx="1340644" cy="835819"/>
            </a:xfrm>
            <a:custGeom>
              <a:avLst/>
              <a:gdLst/>
              <a:ahLst/>
              <a:cxnLst/>
              <a:rect l="l" t="t" r="r" b="b"/>
              <a:pathLst>
                <a:path w="1340644" h="835819">
                  <a:moveTo>
                    <a:pt x="659736" y="0"/>
                  </a:moveTo>
                  <a:cubicBezTo>
                    <a:pt x="776653" y="0"/>
                    <a:pt x="872886" y="25552"/>
                    <a:pt x="948435" y="76656"/>
                  </a:cubicBezTo>
                  <a:cubicBezTo>
                    <a:pt x="1017225" y="32299"/>
                    <a:pt x="1086008" y="10121"/>
                    <a:pt x="1154785" y="10121"/>
                  </a:cubicBezTo>
                  <a:cubicBezTo>
                    <a:pt x="1210261" y="10121"/>
                    <a:pt x="1255106" y="26931"/>
                    <a:pt x="1289321" y="60550"/>
                  </a:cubicBezTo>
                  <a:cubicBezTo>
                    <a:pt x="1323536" y="94170"/>
                    <a:pt x="1340644" y="138001"/>
                    <a:pt x="1340644" y="192045"/>
                  </a:cubicBezTo>
                  <a:cubicBezTo>
                    <a:pt x="1340644" y="213011"/>
                    <a:pt x="1337489" y="237374"/>
                    <a:pt x="1331179" y="265133"/>
                  </a:cubicBezTo>
                  <a:cubicBezTo>
                    <a:pt x="1324869" y="292893"/>
                    <a:pt x="1315820" y="306772"/>
                    <a:pt x="1304032" y="306772"/>
                  </a:cubicBezTo>
                  <a:cubicBezTo>
                    <a:pt x="1292206" y="306772"/>
                    <a:pt x="1286293" y="300857"/>
                    <a:pt x="1286293" y="289025"/>
                  </a:cubicBezTo>
                  <a:cubicBezTo>
                    <a:pt x="1286293" y="286501"/>
                    <a:pt x="1286768" y="283800"/>
                    <a:pt x="1287717" y="280923"/>
                  </a:cubicBezTo>
                  <a:cubicBezTo>
                    <a:pt x="1297998" y="254140"/>
                    <a:pt x="1303139" y="225705"/>
                    <a:pt x="1303139" y="195616"/>
                  </a:cubicBezTo>
                  <a:cubicBezTo>
                    <a:pt x="1303139" y="149877"/>
                    <a:pt x="1289692" y="113280"/>
                    <a:pt x="1262797" y="85828"/>
                  </a:cubicBezTo>
                  <a:cubicBezTo>
                    <a:pt x="1235903" y="58375"/>
                    <a:pt x="1200240" y="44649"/>
                    <a:pt x="1155808" y="44649"/>
                  </a:cubicBezTo>
                  <a:cubicBezTo>
                    <a:pt x="1093747" y="44649"/>
                    <a:pt x="1031419" y="62245"/>
                    <a:pt x="968825" y="97436"/>
                  </a:cubicBezTo>
                  <a:cubicBezTo>
                    <a:pt x="1027395" y="139654"/>
                    <a:pt x="1056680" y="192138"/>
                    <a:pt x="1056680" y="254887"/>
                  </a:cubicBezTo>
                  <a:cubicBezTo>
                    <a:pt x="1056680" y="308124"/>
                    <a:pt x="1035391" y="354349"/>
                    <a:pt x="992814" y="393563"/>
                  </a:cubicBezTo>
                  <a:cubicBezTo>
                    <a:pt x="950237" y="432776"/>
                    <a:pt x="900339" y="452382"/>
                    <a:pt x="843121" y="452382"/>
                  </a:cubicBezTo>
                  <a:cubicBezTo>
                    <a:pt x="820555" y="452382"/>
                    <a:pt x="795589" y="447662"/>
                    <a:pt x="768223" y="438220"/>
                  </a:cubicBezTo>
                  <a:cubicBezTo>
                    <a:pt x="754540" y="433500"/>
                    <a:pt x="744278" y="428152"/>
                    <a:pt x="737436" y="422178"/>
                  </a:cubicBezTo>
                  <a:lnTo>
                    <a:pt x="729438" y="406743"/>
                  </a:lnTo>
                  <a:lnTo>
                    <a:pt x="709464" y="446857"/>
                  </a:lnTo>
                  <a:cubicBezTo>
                    <a:pt x="663135" y="543831"/>
                    <a:pt x="620424" y="614054"/>
                    <a:pt x="581332" y="657528"/>
                  </a:cubicBezTo>
                  <a:cubicBezTo>
                    <a:pt x="542240" y="701001"/>
                    <a:pt x="487533" y="740216"/>
                    <a:pt x="417212" y="775172"/>
                  </a:cubicBezTo>
                  <a:cubicBezTo>
                    <a:pt x="334358" y="815603"/>
                    <a:pt x="259959" y="835819"/>
                    <a:pt x="194016" y="835819"/>
                  </a:cubicBezTo>
                  <a:cubicBezTo>
                    <a:pt x="139266" y="835819"/>
                    <a:pt x="93242" y="822947"/>
                    <a:pt x="55945" y="797203"/>
                  </a:cubicBezTo>
                  <a:cubicBezTo>
                    <a:pt x="18648" y="771459"/>
                    <a:pt x="0" y="738576"/>
                    <a:pt x="0" y="698553"/>
                  </a:cubicBezTo>
                  <a:cubicBezTo>
                    <a:pt x="0" y="675869"/>
                    <a:pt x="6982" y="656067"/>
                    <a:pt x="20948" y="639148"/>
                  </a:cubicBezTo>
                  <a:cubicBezTo>
                    <a:pt x="34913" y="622228"/>
                    <a:pt x="51938" y="613768"/>
                    <a:pt x="72023" y="613768"/>
                  </a:cubicBezTo>
                  <a:cubicBezTo>
                    <a:pt x="104096" y="613768"/>
                    <a:pt x="120132" y="630936"/>
                    <a:pt x="120132" y="665272"/>
                  </a:cubicBezTo>
                  <a:cubicBezTo>
                    <a:pt x="120132" y="681246"/>
                    <a:pt x="115038" y="695181"/>
                    <a:pt x="104849" y="707078"/>
                  </a:cubicBezTo>
                  <a:cubicBezTo>
                    <a:pt x="94661" y="718975"/>
                    <a:pt x="81775" y="724924"/>
                    <a:pt x="66191" y="724924"/>
                  </a:cubicBezTo>
                  <a:cubicBezTo>
                    <a:pt x="59148" y="724924"/>
                    <a:pt x="53010" y="724013"/>
                    <a:pt x="47776" y="722191"/>
                  </a:cubicBezTo>
                  <a:lnTo>
                    <a:pt x="43303" y="719368"/>
                  </a:lnTo>
                  <a:lnTo>
                    <a:pt x="48637" y="738611"/>
                  </a:lnTo>
                  <a:cubicBezTo>
                    <a:pt x="55841" y="750508"/>
                    <a:pt x="66647" y="761306"/>
                    <a:pt x="81055" y="771005"/>
                  </a:cubicBezTo>
                  <a:cubicBezTo>
                    <a:pt x="109872" y="790402"/>
                    <a:pt x="147138" y="800100"/>
                    <a:pt x="192853" y="800100"/>
                  </a:cubicBezTo>
                  <a:cubicBezTo>
                    <a:pt x="274938" y="800100"/>
                    <a:pt x="349451" y="769650"/>
                    <a:pt x="416393" y="708748"/>
                  </a:cubicBezTo>
                  <a:cubicBezTo>
                    <a:pt x="446239" y="681599"/>
                    <a:pt x="471621" y="653957"/>
                    <a:pt x="492537" y="625823"/>
                  </a:cubicBezTo>
                  <a:cubicBezTo>
                    <a:pt x="515854" y="594755"/>
                    <a:pt x="566707" y="519485"/>
                    <a:pt x="645095" y="400013"/>
                  </a:cubicBezTo>
                  <a:cubicBezTo>
                    <a:pt x="684492" y="340755"/>
                    <a:pt x="731183" y="280993"/>
                    <a:pt x="785171" y="220727"/>
                  </a:cubicBezTo>
                  <a:cubicBezTo>
                    <a:pt x="839158" y="160460"/>
                    <a:pt x="883487" y="120179"/>
                    <a:pt x="918158" y="99883"/>
                  </a:cubicBezTo>
                  <a:cubicBezTo>
                    <a:pt x="862341" y="56710"/>
                    <a:pt x="777162" y="35124"/>
                    <a:pt x="662620" y="35124"/>
                  </a:cubicBezTo>
                  <a:cubicBezTo>
                    <a:pt x="501793" y="35124"/>
                    <a:pt x="361792" y="93344"/>
                    <a:pt x="242618" y="209783"/>
                  </a:cubicBezTo>
                  <a:cubicBezTo>
                    <a:pt x="145563" y="304518"/>
                    <a:pt x="97036" y="393297"/>
                    <a:pt x="97036" y="476120"/>
                  </a:cubicBezTo>
                  <a:cubicBezTo>
                    <a:pt x="97036" y="516378"/>
                    <a:pt x="109793" y="548193"/>
                    <a:pt x="135308" y="571566"/>
                  </a:cubicBezTo>
                  <a:cubicBezTo>
                    <a:pt x="160823" y="594938"/>
                    <a:pt x="195876" y="606624"/>
                    <a:pt x="240469" y="606624"/>
                  </a:cubicBezTo>
                  <a:cubicBezTo>
                    <a:pt x="315739" y="606624"/>
                    <a:pt x="393895" y="570190"/>
                    <a:pt x="474938" y="497324"/>
                  </a:cubicBezTo>
                  <a:cubicBezTo>
                    <a:pt x="555982" y="424457"/>
                    <a:pt x="596503" y="354360"/>
                    <a:pt x="596503" y="287034"/>
                  </a:cubicBezTo>
                  <a:cubicBezTo>
                    <a:pt x="596503" y="238553"/>
                    <a:pt x="571460" y="214313"/>
                    <a:pt x="521373" y="214313"/>
                  </a:cubicBezTo>
                  <a:cubicBezTo>
                    <a:pt x="466790" y="214313"/>
                    <a:pt x="407524" y="245499"/>
                    <a:pt x="343574" y="307870"/>
                  </a:cubicBezTo>
                  <a:cubicBezTo>
                    <a:pt x="279625" y="370241"/>
                    <a:pt x="247650" y="428241"/>
                    <a:pt x="247650" y="481869"/>
                  </a:cubicBezTo>
                  <a:cubicBezTo>
                    <a:pt x="247650" y="493068"/>
                    <a:pt x="251149" y="502440"/>
                    <a:pt x="258147" y="509983"/>
                  </a:cubicBezTo>
                  <a:cubicBezTo>
                    <a:pt x="265145" y="517527"/>
                    <a:pt x="273109" y="521299"/>
                    <a:pt x="282039" y="521299"/>
                  </a:cubicBezTo>
                  <a:cubicBezTo>
                    <a:pt x="297014" y="521299"/>
                    <a:pt x="304502" y="527019"/>
                    <a:pt x="304502" y="538461"/>
                  </a:cubicBezTo>
                  <a:cubicBezTo>
                    <a:pt x="304502" y="549511"/>
                    <a:pt x="296636" y="555036"/>
                    <a:pt x="280904" y="555036"/>
                  </a:cubicBezTo>
                  <a:cubicBezTo>
                    <a:pt x="258245" y="555036"/>
                    <a:pt x="239497" y="545265"/>
                    <a:pt x="224661" y="525722"/>
                  </a:cubicBezTo>
                  <a:cubicBezTo>
                    <a:pt x="209824" y="506179"/>
                    <a:pt x="202406" y="482793"/>
                    <a:pt x="202406" y="455563"/>
                  </a:cubicBezTo>
                  <a:cubicBezTo>
                    <a:pt x="202406" y="391257"/>
                    <a:pt x="236958" y="329218"/>
                    <a:pt x="306060" y="269444"/>
                  </a:cubicBezTo>
                  <a:cubicBezTo>
                    <a:pt x="375163" y="209671"/>
                    <a:pt x="446224" y="179785"/>
                    <a:pt x="519243" y="179785"/>
                  </a:cubicBezTo>
                  <a:cubicBezTo>
                    <a:pt x="594562" y="179785"/>
                    <a:pt x="632222" y="214716"/>
                    <a:pt x="632222" y="284578"/>
                  </a:cubicBezTo>
                  <a:cubicBezTo>
                    <a:pt x="632222" y="363495"/>
                    <a:pt x="588318" y="442653"/>
                    <a:pt x="500509" y="522052"/>
                  </a:cubicBezTo>
                  <a:cubicBezTo>
                    <a:pt x="412700" y="601452"/>
                    <a:pt x="325685" y="641152"/>
                    <a:pt x="239464" y="641152"/>
                  </a:cubicBezTo>
                  <a:cubicBezTo>
                    <a:pt x="181862" y="641152"/>
                    <a:pt x="135686" y="623779"/>
                    <a:pt x="100938" y="589034"/>
                  </a:cubicBezTo>
                  <a:cubicBezTo>
                    <a:pt x="66190" y="554289"/>
                    <a:pt x="48816" y="507926"/>
                    <a:pt x="48816" y="449945"/>
                  </a:cubicBezTo>
                  <a:cubicBezTo>
                    <a:pt x="48816" y="335782"/>
                    <a:pt x="112351" y="232250"/>
                    <a:pt x="239423" y="139350"/>
                  </a:cubicBezTo>
                  <a:cubicBezTo>
                    <a:pt x="366494" y="46450"/>
                    <a:pt x="506599" y="0"/>
                    <a:pt x="659736" y="0"/>
                  </a:cubicBezTo>
                  <a:close/>
                  <a:moveTo>
                    <a:pt x="937357" y="120895"/>
                  </a:moveTo>
                  <a:cubicBezTo>
                    <a:pt x="870085" y="173674"/>
                    <a:pt x="803516" y="263460"/>
                    <a:pt x="737649" y="390252"/>
                  </a:cubicBezTo>
                  <a:lnTo>
                    <a:pt x="737183" y="391188"/>
                  </a:lnTo>
                  <a:lnTo>
                    <a:pt x="743759" y="389037"/>
                  </a:lnTo>
                  <a:cubicBezTo>
                    <a:pt x="747796" y="389037"/>
                    <a:pt x="751557" y="390209"/>
                    <a:pt x="755042" y="392553"/>
                  </a:cubicBezTo>
                  <a:cubicBezTo>
                    <a:pt x="780002" y="406245"/>
                    <a:pt x="803728" y="413092"/>
                    <a:pt x="826219" y="413092"/>
                  </a:cubicBezTo>
                  <a:cubicBezTo>
                    <a:pt x="866949" y="413092"/>
                    <a:pt x="902147" y="395276"/>
                    <a:pt x="931813" y="359644"/>
                  </a:cubicBezTo>
                  <a:cubicBezTo>
                    <a:pt x="961479" y="324012"/>
                    <a:pt x="976312" y="281155"/>
                    <a:pt x="976312" y="231075"/>
                  </a:cubicBezTo>
                  <a:cubicBezTo>
                    <a:pt x="976312" y="188808"/>
                    <a:pt x="963327" y="152081"/>
                    <a:pt x="937357" y="12089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089769" y="1217261"/>
              <a:ext cx="2093007" cy="631561"/>
            </a:xfrm>
            <a:custGeom>
              <a:avLst/>
              <a:gdLst/>
              <a:ahLst/>
              <a:cxnLst/>
              <a:rect l="l" t="t" r="r" b="b"/>
              <a:pathLst>
                <a:path w="2093007" h="631561">
                  <a:moveTo>
                    <a:pt x="1210819" y="0"/>
                  </a:moveTo>
                  <a:cubicBezTo>
                    <a:pt x="1228424" y="3894"/>
                    <a:pt x="1242919" y="5841"/>
                    <a:pt x="1254305" y="5841"/>
                  </a:cubicBezTo>
                  <a:cubicBezTo>
                    <a:pt x="1258490" y="5841"/>
                    <a:pt x="1274768" y="5063"/>
                    <a:pt x="1303139" y="3507"/>
                  </a:cubicBezTo>
                  <a:cubicBezTo>
                    <a:pt x="1155879" y="248075"/>
                    <a:pt x="1063401" y="402335"/>
                    <a:pt x="1025705" y="466288"/>
                  </a:cubicBezTo>
                  <a:cubicBezTo>
                    <a:pt x="988411" y="530042"/>
                    <a:pt x="969764" y="569432"/>
                    <a:pt x="969764" y="584457"/>
                  </a:cubicBezTo>
                  <a:cubicBezTo>
                    <a:pt x="969764" y="594032"/>
                    <a:pt x="973562" y="598819"/>
                    <a:pt x="981158" y="598819"/>
                  </a:cubicBezTo>
                  <a:cubicBezTo>
                    <a:pt x="1012338" y="598819"/>
                    <a:pt x="1069293" y="538643"/>
                    <a:pt x="1152022" y="418291"/>
                  </a:cubicBezTo>
                  <a:cubicBezTo>
                    <a:pt x="1156097" y="411494"/>
                    <a:pt x="1161324" y="408096"/>
                    <a:pt x="1167705" y="408096"/>
                  </a:cubicBezTo>
                  <a:lnTo>
                    <a:pt x="1172121" y="408765"/>
                  </a:lnTo>
                  <a:lnTo>
                    <a:pt x="1242287" y="281518"/>
                  </a:lnTo>
                  <a:cubicBezTo>
                    <a:pt x="1259972" y="284246"/>
                    <a:pt x="1272344" y="285610"/>
                    <a:pt x="1279401" y="285610"/>
                  </a:cubicBezTo>
                  <a:cubicBezTo>
                    <a:pt x="1286445" y="285610"/>
                    <a:pt x="1303883" y="284246"/>
                    <a:pt x="1331714" y="281518"/>
                  </a:cubicBezTo>
                  <a:lnTo>
                    <a:pt x="1181509" y="534395"/>
                  </a:lnTo>
                  <a:cubicBezTo>
                    <a:pt x="1175283" y="551746"/>
                    <a:pt x="1172170" y="568424"/>
                    <a:pt x="1172170" y="584429"/>
                  </a:cubicBezTo>
                  <a:cubicBezTo>
                    <a:pt x="1172170" y="594022"/>
                    <a:pt x="1175379" y="598819"/>
                    <a:pt x="1181797" y="598819"/>
                  </a:cubicBezTo>
                  <a:cubicBezTo>
                    <a:pt x="1216406" y="598819"/>
                    <a:pt x="1275829" y="527369"/>
                    <a:pt x="1360066" y="384469"/>
                  </a:cubicBezTo>
                  <a:lnTo>
                    <a:pt x="1421578" y="281518"/>
                  </a:lnTo>
                  <a:cubicBezTo>
                    <a:pt x="1438383" y="284246"/>
                    <a:pt x="1450528" y="285610"/>
                    <a:pt x="1458013" y="285610"/>
                  </a:cubicBezTo>
                  <a:cubicBezTo>
                    <a:pt x="1467352" y="285610"/>
                    <a:pt x="1485379" y="284246"/>
                    <a:pt x="1512093" y="281518"/>
                  </a:cubicBezTo>
                  <a:lnTo>
                    <a:pt x="1416974" y="452261"/>
                  </a:lnTo>
                  <a:cubicBezTo>
                    <a:pt x="1374024" y="522588"/>
                    <a:pt x="1352550" y="567035"/>
                    <a:pt x="1352550" y="585601"/>
                  </a:cubicBezTo>
                  <a:cubicBezTo>
                    <a:pt x="1352550" y="594413"/>
                    <a:pt x="1356348" y="598819"/>
                    <a:pt x="1363944" y="598819"/>
                  </a:cubicBezTo>
                  <a:cubicBezTo>
                    <a:pt x="1390851" y="598819"/>
                    <a:pt x="1437404" y="557764"/>
                    <a:pt x="1503601" y="475655"/>
                  </a:cubicBezTo>
                  <a:lnTo>
                    <a:pt x="1524502" y="430932"/>
                  </a:lnTo>
                  <a:lnTo>
                    <a:pt x="1533804" y="419574"/>
                  </a:lnTo>
                  <a:cubicBezTo>
                    <a:pt x="1537636" y="411922"/>
                    <a:pt x="1543000" y="408096"/>
                    <a:pt x="1549896" y="408096"/>
                  </a:cubicBezTo>
                  <a:lnTo>
                    <a:pt x="1553305" y="408565"/>
                  </a:lnTo>
                  <a:lnTo>
                    <a:pt x="1554826" y="405905"/>
                  </a:lnTo>
                  <a:cubicBezTo>
                    <a:pt x="1582520" y="369278"/>
                    <a:pt x="1619538" y="337880"/>
                    <a:pt x="1665879" y="311711"/>
                  </a:cubicBezTo>
                  <a:cubicBezTo>
                    <a:pt x="1705592" y="288804"/>
                    <a:pt x="1738343" y="277350"/>
                    <a:pt x="1764134" y="277350"/>
                  </a:cubicBezTo>
                  <a:cubicBezTo>
                    <a:pt x="1801291" y="277350"/>
                    <a:pt x="1819870" y="298425"/>
                    <a:pt x="1819870" y="340574"/>
                  </a:cubicBezTo>
                  <a:cubicBezTo>
                    <a:pt x="1819870" y="369757"/>
                    <a:pt x="1809847" y="399158"/>
                    <a:pt x="1789802" y="428778"/>
                  </a:cubicBezTo>
                  <a:cubicBezTo>
                    <a:pt x="1769757" y="458398"/>
                    <a:pt x="1748479" y="473208"/>
                    <a:pt x="1725969" y="473208"/>
                  </a:cubicBezTo>
                  <a:cubicBezTo>
                    <a:pt x="1700463" y="473208"/>
                    <a:pt x="1687711" y="460502"/>
                    <a:pt x="1687711" y="435090"/>
                  </a:cubicBezTo>
                  <a:cubicBezTo>
                    <a:pt x="1687711" y="409547"/>
                    <a:pt x="1707802" y="386981"/>
                    <a:pt x="1747986" y="367391"/>
                  </a:cubicBezTo>
                  <a:cubicBezTo>
                    <a:pt x="1771302" y="355932"/>
                    <a:pt x="1782961" y="341601"/>
                    <a:pt x="1782961" y="324399"/>
                  </a:cubicBezTo>
                  <a:cubicBezTo>
                    <a:pt x="1782961" y="314861"/>
                    <a:pt x="1777389" y="310093"/>
                    <a:pt x="1766245" y="310093"/>
                  </a:cubicBezTo>
                  <a:cubicBezTo>
                    <a:pt x="1738191" y="310093"/>
                    <a:pt x="1701618" y="340781"/>
                    <a:pt x="1656527" y="402157"/>
                  </a:cubicBezTo>
                  <a:cubicBezTo>
                    <a:pt x="1611435" y="463533"/>
                    <a:pt x="1588889" y="514784"/>
                    <a:pt x="1588889" y="555910"/>
                  </a:cubicBezTo>
                  <a:cubicBezTo>
                    <a:pt x="1588889" y="584516"/>
                    <a:pt x="1601840" y="598819"/>
                    <a:pt x="1627742" y="598819"/>
                  </a:cubicBezTo>
                  <a:cubicBezTo>
                    <a:pt x="1677550" y="598819"/>
                    <a:pt x="1747667" y="539266"/>
                    <a:pt x="1838092" y="420160"/>
                  </a:cubicBezTo>
                  <a:cubicBezTo>
                    <a:pt x="1841366" y="416139"/>
                    <a:pt x="1844704" y="413123"/>
                    <a:pt x="1848106" y="411112"/>
                  </a:cubicBezTo>
                  <a:lnTo>
                    <a:pt x="1853263" y="409615"/>
                  </a:lnTo>
                  <a:lnTo>
                    <a:pt x="1918999" y="309497"/>
                  </a:lnTo>
                  <a:lnTo>
                    <a:pt x="1859468" y="309497"/>
                  </a:lnTo>
                  <a:lnTo>
                    <a:pt x="1870806" y="276755"/>
                  </a:lnTo>
                  <a:lnTo>
                    <a:pt x="1928822" y="276755"/>
                  </a:lnTo>
                  <a:lnTo>
                    <a:pt x="1998138" y="163646"/>
                  </a:lnTo>
                  <a:cubicBezTo>
                    <a:pt x="2014305" y="166752"/>
                    <a:pt x="2027315" y="168306"/>
                    <a:pt x="2037168" y="168306"/>
                  </a:cubicBezTo>
                  <a:cubicBezTo>
                    <a:pt x="2047376" y="168306"/>
                    <a:pt x="2062851" y="166752"/>
                    <a:pt x="2083593" y="163646"/>
                  </a:cubicBezTo>
                  <a:lnTo>
                    <a:pt x="2016546" y="276755"/>
                  </a:lnTo>
                  <a:lnTo>
                    <a:pt x="2093007" y="276755"/>
                  </a:lnTo>
                  <a:lnTo>
                    <a:pt x="2083463" y="309497"/>
                  </a:lnTo>
                  <a:lnTo>
                    <a:pt x="2006752" y="309497"/>
                  </a:lnTo>
                  <a:lnTo>
                    <a:pt x="1880118" y="526312"/>
                  </a:lnTo>
                  <a:cubicBezTo>
                    <a:pt x="1865352" y="551210"/>
                    <a:pt x="1857970" y="570585"/>
                    <a:pt x="1857970" y="584439"/>
                  </a:cubicBezTo>
                  <a:cubicBezTo>
                    <a:pt x="1857970" y="594026"/>
                    <a:pt x="1862937" y="598819"/>
                    <a:pt x="1872871" y="598819"/>
                  </a:cubicBezTo>
                  <a:cubicBezTo>
                    <a:pt x="1904038" y="598819"/>
                    <a:pt x="1960426" y="538925"/>
                    <a:pt x="2042033" y="419137"/>
                  </a:cubicBezTo>
                  <a:cubicBezTo>
                    <a:pt x="2047186" y="411776"/>
                    <a:pt x="2052805" y="408096"/>
                    <a:pt x="2058888" y="408096"/>
                  </a:cubicBezTo>
                  <a:cubicBezTo>
                    <a:pt x="2069554" y="408096"/>
                    <a:pt x="2074887" y="413754"/>
                    <a:pt x="2074887" y="425072"/>
                  </a:cubicBezTo>
                  <a:cubicBezTo>
                    <a:pt x="2073665" y="428718"/>
                    <a:pt x="2071293" y="433090"/>
                    <a:pt x="2067771" y="438187"/>
                  </a:cubicBezTo>
                  <a:lnTo>
                    <a:pt x="2041410" y="474352"/>
                  </a:lnTo>
                  <a:cubicBezTo>
                    <a:pt x="1965917" y="579158"/>
                    <a:pt x="1907524" y="631561"/>
                    <a:pt x="1866230" y="631561"/>
                  </a:cubicBezTo>
                  <a:cubicBezTo>
                    <a:pt x="1844402" y="631561"/>
                    <a:pt x="1826257" y="623746"/>
                    <a:pt x="1811796" y="608116"/>
                  </a:cubicBezTo>
                  <a:cubicBezTo>
                    <a:pt x="1797335" y="592486"/>
                    <a:pt x="1790104" y="573146"/>
                    <a:pt x="1790104" y="550097"/>
                  </a:cubicBezTo>
                  <a:cubicBezTo>
                    <a:pt x="1790104" y="543681"/>
                    <a:pt x="1790779" y="536919"/>
                    <a:pt x="1792129" y="529810"/>
                  </a:cubicBezTo>
                  <a:lnTo>
                    <a:pt x="1794643" y="520557"/>
                  </a:lnTo>
                  <a:lnTo>
                    <a:pt x="1786347" y="529763"/>
                  </a:lnTo>
                  <a:cubicBezTo>
                    <a:pt x="1724192" y="597628"/>
                    <a:pt x="1670192" y="631561"/>
                    <a:pt x="1624347" y="631561"/>
                  </a:cubicBezTo>
                  <a:cubicBezTo>
                    <a:pt x="1593620" y="631561"/>
                    <a:pt x="1567428" y="619967"/>
                    <a:pt x="1545770" y="596777"/>
                  </a:cubicBezTo>
                  <a:cubicBezTo>
                    <a:pt x="1524113" y="573588"/>
                    <a:pt x="1513284" y="545994"/>
                    <a:pt x="1513284" y="513996"/>
                  </a:cubicBezTo>
                  <a:lnTo>
                    <a:pt x="1516289" y="498488"/>
                  </a:lnTo>
                  <a:lnTo>
                    <a:pt x="1498709" y="520037"/>
                  </a:lnTo>
                  <a:cubicBezTo>
                    <a:pt x="1492310" y="527767"/>
                    <a:pt x="1485455" y="535945"/>
                    <a:pt x="1478142" y="544571"/>
                  </a:cubicBezTo>
                  <a:cubicBezTo>
                    <a:pt x="1429147" y="602565"/>
                    <a:pt x="1389056" y="631561"/>
                    <a:pt x="1357870" y="631561"/>
                  </a:cubicBezTo>
                  <a:cubicBezTo>
                    <a:pt x="1337016" y="631561"/>
                    <a:pt x="1319604" y="623418"/>
                    <a:pt x="1305636" y="607130"/>
                  </a:cubicBezTo>
                  <a:cubicBezTo>
                    <a:pt x="1298652" y="598987"/>
                    <a:pt x="1293414" y="590063"/>
                    <a:pt x="1289922" y="580361"/>
                  </a:cubicBezTo>
                  <a:lnTo>
                    <a:pt x="1284693" y="548970"/>
                  </a:lnTo>
                  <a:lnTo>
                    <a:pt x="1271773" y="564356"/>
                  </a:lnTo>
                  <a:cubicBezTo>
                    <a:pt x="1258912" y="579099"/>
                    <a:pt x="1248770" y="589458"/>
                    <a:pt x="1241347" y="595433"/>
                  </a:cubicBezTo>
                  <a:cubicBezTo>
                    <a:pt x="1218254" y="619519"/>
                    <a:pt x="1196773" y="631561"/>
                    <a:pt x="1176905" y="631561"/>
                  </a:cubicBezTo>
                  <a:cubicBezTo>
                    <a:pt x="1156075" y="631561"/>
                    <a:pt x="1138767" y="623619"/>
                    <a:pt x="1124982" y="607735"/>
                  </a:cubicBezTo>
                  <a:cubicBezTo>
                    <a:pt x="1111197" y="591850"/>
                    <a:pt x="1104304" y="572632"/>
                    <a:pt x="1104304" y="550078"/>
                  </a:cubicBezTo>
                  <a:lnTo>
                    <a:pt x="1108259" y="528955"/>
                  </a:lnTo>
                  <a:lnTo>
                    <a:pt x="1096771" y="543131"/>
                  </a:lnTo>
                  <a:cubicBezTo>
                    <a:pt x="1046730" y="602085"/>
                    <a:pt x="1006962" y="631561"/>
                    <a:pt x="977466" y="631561"/>
                  </a:cubicBezTo>
                  <a:cubicBezTo>
                    <a:pt x="955793" y="631561"/>
                    <a:pt x="938276" y="623613"/>
                    <a:pt x="924915" y="607716"/>
                  </a:cubicBezTo>
                  <a:cubicBezTo>
                    <a:pt x="911555" y="591820"/>
                    <a:pt x="904875" y="571869"/>
                    <a:pt x="904875" y="547864"/>
                  </a:cubicBezTo>
                  <a:cubicBezTo>
                    <a:pt x="904875" y="524845"/>
                    <a:pt x="911854" y="504493"/>
                    <a:pt x="925813" y="486807"/>
                  </a:cubicBezTo>
                  <a:cubicBezTo>
                    <a:pt x="869934" y="583310"/>
                    <a:pt x="823224" y="631561"/>
                    <a:pt x="785682" y="631561"/>
                  </a:cubicBezTo>
                  <a:cubicBezTo>
                    <a:pt x="761051" y="631561"/>
                    <a:pt x="740727" y="621455"/>
                    <a:pt x="724709" y="601242"/>
                  </a:cubicBezTo>
                  <a:cubicBezTo>
                    <a:pt x="708691" y="581029"/>
                    <a:pt x="700683" y="556034"/>
                    <a:pt x="700683" y="526256"/>
                  </a:cubicBezTo>
                  <a:lnTo>
                    <a:pt x="707148" y="484797"/>
                  </a:lnTo>
                  <a:lnTo>
                    <a:pt x="691720" y="498449"/>
                  </a:lnTo>
                  <a:cubicBezTo>
                    <a:pt x="665103" y="518928"/>
                    <a:pt x="639630" y="529168"/>
                    <a:pt x="615302" y="529168"/>
                  </a:cubicBezTo>
                  <a:cubicBezTo>
                    <a:pt x="601120" y="529168"/>
                    <a:pt x="591768" y="526833"/>
                    <a:pt x="587248" y="522163"/>
                  </a:cubicBezTo>
                  <a:cubicBezTo>
                    <a:pt x="537539" y="595095"/>
                    <a:pt x="487896" y="631561"/>
                    <a:pt x="438317" y="631561"/>
                  </a:cubicBezTo>
                  <a:cubicBezTo>
                    <a:pt x="411218" y="631561"/>
                    <a:pt x="388342" y="620706"/>
                    <a:pt x="369689" y="598996"/>
                  </a:cubicBezTo>
                  <a:cubicBezTo>
                    <a:pt x="351036" y="577286"/>
                    <a:pt x="341709" y="551482"/>
                    <a:pt x="341709" y="521587"/>
                  </a:cubicBezTo>
                  <a:lnTo>
                    <a:pt x="348659" y="478126"/>
                  </a:lnTo>
                  <a:lnTo>
                    <a:pt x="329806" y="496513"/>
                  </a:lnTo>
                  <a:cubicBezTo>
                    <a:pt x="305917" y="516695"/>
                    <a:pt x="282792" y="526786"/>
                    <a:pt x="260430" y="526786"/>
                  </a:cubicBezTo>
                  <a:cubicBezTo>
                    <a:pt x="222938" y="526786"/>
                    <a:pt x="204192" y="505715"/>
                    <a:pt x="204192" y="463572"/>
                  </a:cubicBezTo>
                  <a:cubicBezTo>
                    <a:pt x="204192" y="451467"/>
                    <a:pt x="206527" y="441638"/>
                    <a:pt x="211196" y="434085"/>
                  </a:cubicBezTo>
                  <a:cubicBezTo>
                    <a:pt x="200623" y="453216"/>
                    <a:pt x="188041" y="472785"/>
                    <a:pt x="173450" y="492793"/>
                  </a:cubicBezTo>
                  <a:cubicBezTo>
                    <a:pt x="158858" y="512801"/>
                    <a:pt x="131369" y="557271"/>
                    <a:pt x="90980" y="626203"/>
                  </a:cubicBezTo>
                  <a:cubicBezTo>
                    <a:pt x="64942" y="624647"/>
                    <a:pt x="50493" y="623869"/>
                    <a:pt x="47634" y="623869"/>
                  </a:cubicBezTo>
                  <a:cubicBezTo>
                    <a:pt x="46592" y="623869"/>
                    <a:pt x="30714" y="624647"/>
                    <a:pt x="0" y="626203"/>
                  </a:cubicBezTo>
                  <a:lnTo>
                    <a:pt x="97268" y="453023"/>
                  </a:lnTo>
                  <a:cubicBezTo>
                    <a:pt x="143944" y="377065"/>
                    <a:pt x="167283" y="330897"/>
                    <a:pt x="167283" y="314520"/>
                  </a:cubicBezTo>
                  <a:cubicBezTo>
                    <a:pt x="167283" y="311568"/>
                    <a:pt x="166771" y="310093"/>
                    <a:pt x="165748" y="310093"/>
                  </a:cubicBezTo>
                  <a:cubicBezTo>
                    <a:pt x="148416" y="310093"/>
                    <a:pt x="112049" y="350540"/>
                    <a:pt x="56647" y="431434"/>
                  </a:cubicBezTo>
                  <a:cubicBezTo>
                    <a:pt x="51401" y="439595"/>
                    <a:pt x="44375" y="443675"/>
                    <a:pt x="35570" y="443675"/>
                  </a:cubicBezTo>
                  <a:cubicBezTo>
                    <a:pt x="27564" y="441666"/>
                    <a:pt x="23561" y="436094"/>
                    <a:pt x="23561" y="426960"/>
                  </a:cubicBezTo>
                  <a:cubicBezTo>
                    <a:pt x="24566" y="421918"/>
                    <a:pt x="26407" y="418058"/>
                    <a:pt x="29086" y="415379"/>
                  </a:cubicBezTo>
                  <a:lnTo>
                    <a:pt x="41746" y="397799"/>
                  </a:lnTo>
                  <a:cubicBezTo>
                    <a:pt x="102133" y="317500"/>
                    <a:pt x="145058" y="277350"/>
                    <a:pt x="170520" y="277350"/>
                  </a:cubicBezTo>
                  <a:cubicBezTo>
                    <a:pt x="210033" y="277350"/>
                    <a:pt x="229790" y="301340"/>
                    <a:pt x="229790" y="349318"/>
                  </a:cubicBezTo>
                  <a:cubicBezTo>
                    <a:pt x="229790" y="365351"/>
                    <a:pt x="225802" y="382290"/>
                    <a:pt x="217826" y="400134"/>
                  </a:cubicBezTo>
                  <a:lnTo>
                    <a:pt x="211271" y="410406"/>
                  </a:lnTo>
                  <a:lnTo>
                    <a:pt x="217373" y="403798"/>
                  </a:lnTo>
                  <a:cubicBezTo>
                    <a:pt x="231896" y="369791"/>
                    <a:pt x="250995" y="340215"/>
                    <a:pt x="274671" y="315069"/>
                  </a:cubicBezTo>
                  <a:cubicBezTo>
                    <a:pt x="298347" y="289923"/>
                    <a:pt x="320622" y="277350"/>
                    <a:pt x="341495" y="277350"/>
                  </a:cubicBezTo>
                  <a:cubicBezTo>
                    <a:pt x="361878" y="277350"/>
                    <a:pt x="372070" y="286562"/>
                    <a:pt x="372070" y="304986"/>
                  </a:cubicBezTo>
                  <a:cubicBezTo>
                    <a:pt x="372070" y="327819"/>
                    <a:pt x="343132" y="357773"/>
                    <a:pt x="285257" y="394850"/>
                  </a:cubicBezTo>
                  <a:cubicBezTo>
                    <a:pt x="274653" y="401529"/>
                    <a:pt x="262086" y="409361"/>
                    <a:pt x="247557" y="418346"/>
                  </a:cubicBezTo>
                  <a:lnTo>
                    <a:pt x="244143" y="421193"/>
                  </a:lnTo>
                  <a:cubicBezTo>
                    <a:pt x="239734" y="435685"/>
                    <a:pt x="237529" y="448217"/>
                    <a:pt x="237529" y="458790"/>
                  </a:cubicBezTo>
                  <a:cubicBezTo>
                    <a:pt x="237529" y="483484"/>
                    <a:pt x="245597" y="495830"/>
                    <a:pt x="261733" y="495830"/>
                  </a:cubicBezTo>
                  <a:cubicBezTo>
                    <a:pt x="287852" y="495830"/>
                    <a:pt x="317689" y="472371"/>
                    <a:pt x="351243" y="425453"/>
                  </a:cubicBezTo>
                  <a:cubicBezTo>
                    <a:pt x="361792" y="413882"/>
                    <a:pt x="369825" y="408096"/>
                    <a:pt x="375344" y="408096"/>
                  </a:cubicBezTo>
                  <a:cubicBezTo>
                    <a:pt x="380677" y="408096"/>
                    <a:pt x="384677" y="409380"/>
                    <a:pt x="387344" y="411947"/>
                  </a:cubicBezTo>
                  <a:lnTo>
                    <a:pt x="389012" y="414624"/>
                  </a:lnTo>
                  <a:lnTo>
                    <a:pt x="408054" y="394755"/>
                  </a:lnTo>
                  <a:cubicBezTo>
                    <a:pt x="422797" y="382573"/>
                    <a:pt x="439998" y="371027"/>
                    <a:pt x="459655" y="360117"/>
                  </a:cubicBezTo>
                  <a:cubicBezTo>
                    <a:pt x="520253" y="304939"/>
                    <a:pt x="569767" y="277350"/>
                    <a:pt x="608195" y="277350"/>
                  </a:cubicBezTo>
                  <a:cubicBezTo>
                    <a:pt x="650010" y="277350"/>
                    <a:pt x="670917" y="299191"/>
                    <a:pt x="670917" y="342872"/>
                  </a:cubicBezTo>
                  <a:cubicBezTo>
                    <a:pt x="670917" y="390131"/>
                    <a:pt x="647377" y="442894"/>
                    <a:pt x="600298" y="501160"/>
                  </a:cubicBezTo>
                  <a:cubicBezTo>
                    <a:pt x="601848" y="499988"/>
                    <a:pt x="606434" y="499402"/>
                    <a:pt x="614055" y="499402"/>
                  </a:cubicBezTo>
                  <a:cubicBezTo>
                    <a:pt x="629118" y="499402"/>
                    <a:pt x="647503" y="491841"/>
                    <a:pt x="669210" y="476720"/>
                  </a:cubicBezTo>
                  <a:cubicBezTo>
                    <a:pt x="690917" y="461598"/>
                    <a:pt x="709005" y="442872"/>
                    <a:pt x="723472" y="420542"/>
                  </a:cubicBezTo>
                  <a:cubicBezTo>
                    <a:pt x="730039" y="412226"/>
                    <a:pt x="736234" y="408068"/>
                    <a:pt x="742057" y="408068"/>
                  </a:cubicBezTo>
                  <a:lnTo>
                    <a:pt x="748234" y="410044"/>
                  </a:lnTo>
                  <a:lnTo>
                    <a:pt x="770946" y="383992"/>
                  </a:lnTo>
                  <a:cubicBezTo>
                    <a:pt x="786560" y="369506"/>
                    <a:pt x="804777" y="355462"/>
                    <a:pt x="825596" y="341858"/>
                  </a:cubicBezTo>
                  <a:cubicBezTo>
                    <a:pt x="891136" y="298853"/>
                    <a:pt x="943198" y="277350"/>
                    <a:pt x="981782" y="277350"/>
                  </a:cubicBezTo>
                  <a:cubicBezTo>
                    <a:pt x="1014251" y="277350"/>
                    <a:pt x="1030486" y="292993"/>
                    <a:pt x="1030486" y="324278"/>
                  </a:cubicBezTo>
                  <a:lnTo>
                    <a:pt x="1028982" y="333752"/>
                  </a:lnTo>
                  <a:lnTo>
                    <a:pt x="1210819" y="0"/>
                  </a:lnTo>
                  <a:close/>
                  <a:moveTo>
                    <a:pt x="980489" y="310093"/>
                  </a:moveTo>
                  <a:cubicBezTo>
                    <a:pt x="949545" y="310093"/>
                    <a:pt x="906485" y="343673"/>
                    <a:pt x="851311" y="410835"/>
                  </a:cubicBezTo>
                  <a:cubicBezTo>
                    <a:pt x="796135" y="477997"/>
                    <a:pt x="768548" y="531605"/>
                    <a:pt x="768548" y="571658"/>
                  </a:cubicBezTo>
                  <a:cubicBezTo>
                    <a:pt x="768548" y="589765"/>
                    <a:pt x="775069" y="598819"/>
                    <a:pt x="788110" y="598819"/>
                  </a:cubicBezTo>
                  <a:cubicBezTo>
                    <a:pt x="815066" y="598819"/>
                    <a:pt x="865218" y="546522"/>
                    <a:pt x="938566" y="441926"/>
                  </a:cubicBezTo>
                  <a:cubicBezTo>
                    <a:pt x="977621" y="385583"/>
                    <a:pt x="997148" y="347969"/>
                    <a:pt x="997148" y="329087"/>
                  </a:cubicBezTo>
                  <a:cubicBezTo>
                    <a:pt x="997148" y="316424"/>
                    <a:pt x="991595" y="310093"/>
                    <a:pt x="980489" y="310093"/>
                  </a:cubicBezTo>
                  <a:close/>
                  <a:moveTo>
                    <a:pt x="606846" y="308902"/>
                  </a:moveTo>
                  <a:cubicBezTo>
                    <a:pt x="575710" y="308902"/>
                    <a:pt x="535643" y="341385"/>
                    <a:pt x="486644" y="406352"/>
                  </a:cubicBezTo>
                  <a:cubicBezTo>
                    <a:pt x="437646" y="471318"/>
                    <a:pt x="413147" y="525636"/>
                    <a:pt x="413147" y="569305"/>
                  </a:cubicBezTo>
                  <a:cubicBezTo>
                    <a:pt x="413147" y="588187"/>
                    <a:pt x="421831" y="597628"/>
                    <a:pt x="439201" y="597628"/>
                  </a:cubicBezTo>
                  <a:cubicBezTo>
                    <a:pt x="477220" y="597628"/>
                    <a:pt x="519202" y="567354"/>
                    <a:pt x="565147" y="506806"/>
                  </a:cubicBezTo>
                  <a:cubicBezTo>
                    <a:pt x="553854" y="496934"/>
                    <a:pt x="548208" y="483750"/>
                    <a:pt x="548208" y="467255"/>
                  </a:cubicBezTo>
                  <a:cubicBezTo>
                    <a:pt x="548208" y="445477"/>
                    <a:pt x="556780" y="423179"/>
                    <a:pt x="573923" y="400361"/>
                  </a:cubicBezTo>
                  <a:cubicBezTo>
                    <a:pt x="591066" y="377544"/>
                    <a:pt x="608856" y="366136"/>
                    <a:pt x="627292" y="366136"/>
                  </a:cubicBezTo>
                  <a:lnTo>
                    <a:pt x="640299" y="369011"/>
                  </a:lnTo>
                  <a:lnTo>
                    <a:pt x="638861" y="363757"/>
                  </a:lnTo>
                  <a:cubicBezTo>
                    <a:pt x="638007" y="358162"/>
                    <a:pt x="637579" y="351653"/>
                    <a:pt x="637579" y="344230"/>
                  </a:cubicBezTo>
                  <a:cubicBezTo>
                    <a:pt x="637579" y="320678"/>
                    <a:pt x="627335" y="308902"/>
                    <a:pt x="606846" y="308902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667658" y="1803397"/>
            <a:ext cx="3323772" cy="4379686"/>
          </a:xfrm>
          <a:prstGeom prst="roundRect">
            <a:avLst/>
          </a:prstGeom>
          <a:blipFill dpi="0" rotWithShape="1">
            <a:blip r:embed="rId3"/>
            <a:srcRect/>
            <a:stretch>
              <a:fillRect t="-14000"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434114" y="1745409"/>
            <a:ext cx="3323772" cy="4379686"/>
          </a:xfrm>
          <a:prstGeom prst="roundRect">
            <a:avLst/>
          </a:prstGeom>
          <a:blipFill dpi="0" rotWithShape="1">
            <a:blip r:embed="rId4"/>
            <a:srcRect/>
            <a:stretch>
              <a:fillRect t="-14000"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00570" y="1745409"/>
            <a:ext cx="3323772" cy="4379686"/>
          </a:xfrm>
          <a:prstGeom prst="roundRect">
            <a:avLst/>
          </a:prstGeom>
          <a:blipFill dpi="0" rotWithShape="1">
            <a:blip r:embed="rId5"/>
            <a:srcRect/>
            <a:stretch>
              <a:fillRect t="-15000"/>
            </a:stretch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93178" y="904281"/>
            <a:ext cx="107273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Kopi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79160" y="887261"/>
            <a:ext cx="243368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800" b="1" cap="none" spc="0" dirty="0" err="1" smtClean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Tanpa</a:t>
            </a:r>
            <a:r>
              <a:rPr lang="en-US" sz="4800" b="1" cap="none" spc="0" dirty="0" smtClean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 Kopi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05916" y="872735"/>
            <a:ext cx="211307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ID" sz="4800" b="1" dirty="0" smtClean="0">
                <a:ln w="0"/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</a:rPr>
              <a:t>Menu Hot</a:t>
            </a:r>
            <a:endParaRPr lang="en-US" sz="4800" b="1" cap="none" spc="0" dirty="0">
              <a:ln w="0"/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26571" y="541689"/>
            <a:ext cx="11538857" cy="6091340"/>
          </a:xfrm>
          <a:custGeom>
            <a:avLst/>
            <a:gdLst>
              <a:gd name="connsiteX0" fmla="*/ 0 w 11538857"/>
              <a:gd name="connsiteY0" fmla="*/ 0 h 6284685"/>
              <a:gd name="connsiteX1" fmla="*/ 3312885 w 11538857"/>
              <a:gd name="connsiteY1" fmla="*/ 0 h 6284685"/>
              <a:gd name="connsiteX2" fmla="*/ 3312885 w 11538857"/>
              <a:gd name="connsiteY2" fmla="*/ 88928 h 6284685"/>
              <a:gd name="connsiteX3" fmla="*/ 88928 w 11538857"/>
              <a:gd name="connsiteY3" fmla="*/ 88928 h 6284685"/>
              <a:gd name="connsiteX4" fmla="*/ 88928 w 11538857"/>
              <a:gd name="connsiteY4" fmla="*/ 6195757 h 6284685"/>
              <a:gd name="connsiteX5" fmla="*/ 11449929 w 11538857"/>
              <a:gd name="connsiteY5" fmla="*/ 6195757 h 6284685"/>
              <a:gd name="connsiteX6" fmla="*/ 11449929 w 11538857"/>
              <a:gd name="connsiteY6" fmla="*/ 88928 h 6284685"/>
              <a:gd name="connsiteX7" fmla="*/ 8225971 w 11538857"/>
              <a:gd name="connsiteY7" fmla="*/ 88928 h 6284685"/>
              <a:gd name="connsiteX8" fmla="*/ 8225971 w 11538857"/>
              <a:gd name="connsiteY8" fmla="*/ 0 h 6284685"/>
              <a:gd name="connsiteX9" fmla="*/ 11538857 w 11538857"/>
              <a:gd name="connsiteY9" fmla="*/ 0 h 6284685"/>
              <a:gd name="connsiteX10" fmla="*/ 11538857 w 11538857"/>
              <a:gd name="connsiteY10" fmla="*/ 6284685 h 6284685"/>
              <a:gd name="connsiteX11" fmla="*/ 0 w 11538857"/>
              <a:gd name="connsiteY11" fmla="*/ 6284685 h 628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538857" h="6284685">
                <a:moveTo>
                  <a:pt x="0" y="0"/>
                </a:moveTo>
                <a:lnTo>
                  <a:pt x="3312885" y="0"/>
                </a:lnTo>
                <a:lnTo>
                  <a:pt x="3312885" y="88928"/>
                </a:lnTo>
                <a:lnTo>
                  <a:pt x="88928" y="88928"/>
                </a:lnTo>
                <a:lnTo>
                  <a:pt x="88928" y="6195757"/>
                </a:lnTo>
                <a:lnTo>
                  <a:pt x="11449929" y="6195757"/>
                </a:lnTo>
                <a:lnTo>
                  <a:pt x="11449929" y="88928"/>
                </a:lnTo>
                <a:lnTo>
                  <a:pt x="8225971" y="88928"/>
                </a:lnTo>
                <a:lnTo>
                  <a:pt x="8225971" y="0"/>
                </a:lnTo>
                <a:lnTo>
                  <a:pt x="11538857" y="0"/>
                </a:lnTo>
                <a:lnTo>
                  <a:pt x="11538857" y="6284685"/>
                </a:lnTo>
                <a:lnTo>
                  <a:pt x="0" y="62846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8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  <p:bldP spid="19" grpId="0"/>
      <p:bldP spid="20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6458857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38516" y="1745340"/>
            <a:ext cx="3420000" cy="3309113"/>
            <a:chOff x="438516" y="1643742"/>
            <a:chExt cx="3420000" cy="3309113"/>
          </a:xfrm>
        </p:grpSpPr>
        <p:sp>
          <p:nvSpPr>
            <p:cNvPr id="4" name="Rectangle 3"/>
            <p:cNvSpPr/>
            <p:nvPr/>
          </p:nvSpPr>
          <p:spPr>
            <a:xfrm>
              <a:off x="438516" y="1643742"/>
              <a:ext cx="3420000" cy="269603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9144" y="4583523"/>
              <a:ext cx="2278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 smtClean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ITC </a:t>
              </a:r>
              <a:r>
                <a:rPr lang="en-ID" dirty="0" err="1" smtClean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Kuningan</a:t>
              </a:r>
              <a:r>
                <a:rPr lang="en-ID" dirty="0" smtClean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, Jakarta</a:t>
              </a:r>
              <a:endParaRPr 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86000" y="1745340"/>
            <a:ext cx="3420000" cy="3309113"/>
            <a:chOff x="4386000" y="1643742"/>
            <a:chExt cx="3420000" cy="3309113"/>
          </a:xfrm>
        </p:grpSpPr>
        <p:sp>
          <p:nvSpPr>
            <p:cNvPr id="7" name="Rectangle 6"/>
            <p:cNvSpPr/>
            <p:nvPr/>
          </p:nvSpPr>
          <p:spPr>
            <a:xfrm>
              <a:off x="4386000" y="1643742"/>
              <a:ext cx="3420000" cy="269603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71314" y="4583523"/>
              <a:ext cx="2849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 err="1" smtClean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Kedaton</a:t>
              </a:r>
              <a:r>
                <a:rPr lang="en-ID" dirty="0" smtClean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, Bandar Lampung</a:t>
              </a:r>
              <a:endParaRPr 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333484" y="1745340"/>
            <a:ext cx="3420000" cy="3331722"/>
            <a:chOff x="8333484" y="1643742"/>
            <a:chExt cx="3420000" cy="3331722"/>
          </a:xfrm>
        </p:grpSpPr>
        <p:sp>
          <p:nvSpPr>
            <p:cNvPr id="8" name="Rectangle 7"/>
            <p:cNvSpPr/>
            <p:nvPr/>
          </p:nvSpPr>
          <p:spPr>
            <a:xfrm>
              <a:off x="8333484" y="1643742"/>
              <a:ext cx="3420000" cy="269603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8798" y="4606132"/>
              <a:ext cx="28493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dirty="0" err="1" smtClean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Dipati</a:t>
              </a:r>
              <a:r>
                <a:rPr lang="en-ID" dirty="0" smtClean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 </a:t>
              </a:r>
              <a:r>
                <a:rPr lang="en-ID" dirty="0" err="1" smtClean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ukur</a:t>
              </a:r>
              <a:r>
                <a:rPr lang="en-ID" dirty="0" smtClean="0">
                  <a:solidFill>
                    <a:schemeClr val="bg1"/>
                  </a:solidFill>
                  <a:latin typeface="Andalus" panose="02020603050405020304" pitchFamily="18" charset="-78"/>
                  <a:cs typeface="Andalus" panose="02020603050405020304" pitchFamily="18" charset="-78"/>
                </a:rPr>
                <a:t>, Bandung</a:t>
              </a:r>
              <a:endParaRPr 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97572" y="5702296"/>
            <a:ext cx="6796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“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Pada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akhir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2019,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Janji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Jiwa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memiliki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lebih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dari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700 outlet yang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tersebar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di 50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kota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besar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di Indonesia”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19258" y="-503345"/>
            <a:ext cx="3093788" cy="1892773"/>
            <a:chOff x="219258" y="-503345"/>
            <a:chExt cx="3093788" cy="1892773"/>
          </a:xfrm>
        </p:grpSpPr>
        <p:sp>
          <p:nvSpPr>
            <p:cNvPr id="3" name="Rectangle 2"/>
            <p:cNvSpPr/>
            <p:nvPr/>
          </p:nvSpPr>
          <p:spPr>
            <a:xfrm>
              <a:off x="653143" y="-503345"/>
              <a:ext cx="2209259" cy="186204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1500" b="0" cap="none" spc="0" dirty="0" smtClean="0">
                  <a:ln w="0">
                    <a:noFill/>
                  </a:ln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Aldhabi" panose="01000000000000000000" pitchFamily="2" charset="-78"/>
                  <a:cs typeface="Aldhabi" panose="01000000000000000000" pitchFamily="2" charset="-78"/>
                </a:rPr>
                <a:t>Place</a:t>
              </a:r>
              <a:endParaRPr lang="en-US" sz="115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Aldhabi" panose="01000000000000000000" pitchFamily="2" charset="-78"/>
                <a:cs typeface="Aldhabi" panose="01000000000000000000" pitchFamily="2" charset="-78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19258" y="47818"/>
              <a:ext cx="438516" cy="379861"/>
              <a:chOff x="1716589" y="1923301"/>
              <a:chExt cx="670312" cy="580653"/>
            </a:xfrm>
            <a:solidFill>
              <a:schemeClr val="bg1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4" name="Freeform 13"/>
              <p:cNvSpPr/>
              <p:nvPr/>
            </p:nvSpPr>
            <p:spPr>
              <a:xfrm>
                <a:off x="1716589" y="1923301"/>
                <a:ext cx="309539" cy="580653"/>
              </a:xfrm>
              <a:custGeom>
                <a:avLst/>
                <a:gdLst/>
                <a:ahLst/>
                <a:cxnLst/>
                <a:rect l="l" t="t" r="r" b="b"/>
                <a:pathLst>
                  <a:path w="309539" h="580653">
                    <a:moveTo>
                      <a:pt x="242650" y="0"/>
                    </a:moveTo>
                    <a:lnTo>
                      <a:pt x="309539" y="126662"/>
                    </a:lnTo>
                    <a:cubicBezTo>
                      <a:pt x="254984" y="152279"/>
                      <a:pt x="217270" y="177777"/>
                      <a:pt x="196397" y="203157"/>
                    </a:cubicBezTo>
                    <a:cubicBezTo>
                      <a:pt x="175524" y="228537"/>
                      <a:pt x="163901" y="258542"/>
                      <a:pt x="161529" y="293173"/>
                    </a:cubicBezTo>
                    <a:lnTo>
                      <a:pt x="309539" y="293173"/>
                    </a:lnTo>
                    <a:lnTo>
                      <a:pt x="309539" y="580653"/>
                    </a:lnTo>
                    <a:lnTo>
                      <a:pt x="0" y="580653"/>
                    </a:lnTo>
                    <a:lnTo>
                      <a:pt x="0" y="342272"/>
                    </a:lnTo>
                    <a:cubicBezTo>
                      <a:pt x="0" y="254510"/>
                      <a:pt x="18264" y="185249"/>
                      <a:pt x="54792" y="134489"/>
                    </a:cubicBezTo>
                    <a:cubicBezTo>
                      <a:pt x="91320" y="83729"/>
                      <a:pt x="153939" y="38900"/>
                      <a:pt x="242650" y="0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077362" y="1923301"/>
                <a:ext cx="309539" cy="580653"/>
              </a:xfrm>
              <a:custGeom>
                <a:avLst/>
                <a:gdLst/>
                <a:ahLst/>
                <a:cxnLst/>
                <a:rect l="l" t="t" r="r" b="b"/>
                <a:pathLst>
                  <a:path w="309539" h="580653">
                    <a:moveTo>
                      <a:pt x="242650" y="0"/>
                    </a:moveTo>
                    <a:lnTo>
                      <a:pt x="309539" y="126662"/>
                    </a:lnTo>
                    <a:cubicBezTo>
                      <a:pt x="254985" y="152279"/>
                      <a:pt x="217271" y="177777"/>
                      <a:pt x="196397" y="203157"/>
                    </a:cubicBezTo>
                    <a:cubicBezTo>
                      <a:pt x="175524" y="228537"/>
                      <a:pt x="163902" y="258542"/>
                      <a:pt x="161530" y="293173"/>
                    </a:cubicBezTo>
                    <a:lnTo>
                      <a:pt x="309539" y="293173"/>
                    </a:lnTo>
                    <a:lnTo>
                      <a:pt x="309539" y="580653"/>
                    </a:lnTo>
                    <a:lnTo>
                      <a:pt x="0" y="580653"/>
                    </a:lnTo>
                    <a:lnTo>
                      <a:pt x="0" y="342272"/>
                    </a:lnTo>
                    <a:cubicBezTo>
                      <a:pt x="0" y="254510"/>
                      <a:pt x="18264" y="185249"/>
                      <a:pt x="54792" y="134489"/>
                    </a:cubicBezTo>
                    <a:cubicBezTo>
                      <a:pt x="91320" y="83729"/>
                      <a:pt x="153940" y="38900"/>
                      <a:pt x="242650" y="0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flipH="1">
              <a:off x="2874530" y="1009567"/>
              <a:ext cx="438516" cy="379861"/>
              <a:chOff x="1716589" y="1923301"/>
              <a:chExt cx="670312" cy="580653"/>
            </a:xfrm>
            <a:solidFill>
              <a:schemeClr val="bg1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17" name="Freeform 16"/>
              <p:cNvSpPr/>
              <p:nvPr/>
            </p:nvSpPr>
            <p:spPr>
              <a:xfrm>
                <a:off x="1716589" y="1923301"/>
                <a:ext cx="309539" cy="580653"/>
              </a:xfrm>
              <a:custGeom>
                <a:avLst/>
                <a:gdLst/>
                <a:ahLst/>
                <a:cxnLst/>
                <a:rect l="l" t="t" r="r" b="b"/>
                <a:pathLst>
                  <a:path w="309539" h="580653">
                    <a:moveTo>
                      <a:pt x="242650" y="0"/>
                    </a:moveTo>
                    <a:lnTo>
                      <a:pt x="309539" y="126662"/>
                    </a:lnTo>
                    <a:cubicBezTo>
                      <a:pt x="254984" y="152279"/>
                      <a:pt x="217270" y="177777"/>
                      <a:pt x="196397" y="203157"/>
                    </a:cubicBezTo>
                    <a:cubicBezTo>
                      <a:pt x="175524" y="228537"/>
                      <a:pt x="163901" y="258542"/>
                      <a:pt x="161529" y="293173"/>
                    </a:cubicBezTo>
                    <a:lnTo>
                      <a:pt x="309539" y="293173"/>
                    </a:lnTo>
                    <a:lnTo>
                      <a:pt x="309539" y="580653"/>
                    </a:lnTo>
                    <a:lnTo>
                      <a:pt x="0" y="580653"/>
                    </a:lnTo>
                    <a:lnTo>
                      <a:pt x="0" y="342272"/>
                    </a:lnTo>
                    <a:cubicBezTo>
                      <a:pt x="0" y="254510"/>
                      <a:pt x="18264" y="185249"/>
                      <a:pt x="54792" y="134489"/>
                    </a:cubicBezTo>
                    <a:cubicBezTo>
                      <a:pt x="91320" y="83729"/>
                      <a:pt x="153939" y="38900"/>
                      <a:pt x="242650" y="0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077362" y="1923301"/>
                <a:ext cx="309539" cy="580653"/>
              </a:xfrm>
              <a:custGeom>
                <a:avLst/>
                <a:gdLst/>
                <a:ahLst/>
                <a:cxnLst/>
                <a:rect l="l" t="t" r="r" b="b"/>
                <a:pathLst>
                  <a:path w="309539" h="580653">
                    <a:moveTo>
                      <a:pt x="242650" y="0"/>
                    </a:moveTo>
                    <a:lnTo>
                      <a:pt x="309539" y="126662"/>
                    </a:lnTo>
                    <a:cubicBezTo>
                      <a:pt x="254985" y="152279"/>
                      <a:pt x="217271" y="177777"/>
                      <a:pt x="196397" y="203157"/>
                    </a:cubicBezTo>
                    <a:cubicBezTo>
                      <a:pt x="175524" y="228537"/>
                      <a:pt x="163902" y="258542"/>
                      <a:pt x="161530" y="293173"/>
                    </a:cubicBezTo>
                    <a:lnTo>
                      <a:pt x="309539" y="293173"/>
                    </a:lnTo>
                    <a:lnTo>
                      <a:pt x="309539" y="580653"/>
                    </a:lnTo>
                    <a:lnTo>
                      <a:pt x="0" y="580653"/>
                    </a:lnTo>
                    <a:lnTo>
                      <a:pt x="0" y="342272"/>
                    </a:lnTo>
                    <a:cubicBezTo>
                      <a:pt x="0" y="254510"/>
                      <a:pt x="18264" y="185249"/>
                      <a:pt x="54792" y="134489"/>
                    </a:cubicBezTo>
                    <a:cubicBezTo>
                      <a:pt x="91320" y="83729"/>
                      <a:pt x="153940" y="38900"/>
                      <a:pt x="242650" y="0"/>
                    </a:cubicBezTo>
                    <a:close/>
                  </a:path>
                </a:pathLst>
              </a:custGeom>
              <a:grpFill/>
              <a:ln w="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15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838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-1" y="257352"/>
            <a:ext cx="12192001" cy="534678"/>
            <a:chOff x="-1" y="257352"/>
            <a:chExt cx="12192001" cy="534678"/>
          </a:xfrm>
        </p:grpSpPr>
        <p:grpSp>
          <p:nvGrpSpPr>
            <p:cNvPr id="24" name="Group 23"/>
            <p:cNvGrpSpPr/>
            <p:nvPr/>
          </p:nvGrpSpPr>
          <p:grpSpPr>
            <a:xfrm>
              <a:off x="-1" y="478972"/>
              <a:ext cx="12192001" cy="45719"/>
              <a:chOff x="-1" y="478972"/>
              <a:chExt cx="12192001" cy="45719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-1" y="478972"/>
                <a:ext cx="4466772" cy="45719"/>
              </a:xfrm>
              <a:custGeom>
                <a:avLst/>
                <a:gdLst>
                  <a:gd name="connsiteX0" fmla="*/ 0 w 4466772"/>
                  <a:gd name="connsiteY0" fmla="*/ 0 h 45719"/>
                  <a:gd name="connsiteX1" fmla="*/ 4466772 w 4466772"/>
                  <a:gd name="connsiteY1" fmla="*/ 0 h 45719"/>
                  <a:gd name="connsiteX2" fmla="*/ 4466772 w 4466772"/>
                  <a:gd name="connsiteY2" fmla="*/ 45719 h 45719"/>
                  <a:gd name="connsiteX3" fmla="*/ 0 w 4466772"/>
                  <a:gd name="connsiteY3" fmla="*/ 45719 h 45719"/>
                  <a:gd name="connsiteX4" fmla="*/ 0 w 4466772"/>
                  <a:gd name="connsiteY4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6772" h="45719">
                    <a:moveTo>
                      <a:pt x="0" y="0"/>
                    </a:moveTo>
                    <a:lnTo>
                      <a:pt x="4466772" y="0"/>
                    </a:lnTo>
                    <a:lnTo>
                      <a:pt x="4466772" y="45719"/>
                    </a:lnTo>
                    <a:lnTo>
                      <a:pt x="0" y="45719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7725229" y="478972"/>
                <a:ext cx="4466771" cy="45719"/>
              </a:xfrm>
              <a:custGeom>
                <a:avLst/>
                <a:gdLst>
                  <a:gd name="connsiteX0" fmla="*/ 0 w 4466771"/>
                  <a:gd name="connsiteY0" fmla="*/ 0 h 45719"/>
                  <a:gd name="connsiteX1" fmla="*/ 4466771 w 4466771"/>
                  <a:gd name="connsiteY1" fmla="*/ 0 h 45719"/>
                  <a:gd name="connsiteX2" fmla="*/ 4466771 w 4466771"/>
                  <a:gd name="connsiteY2" fmla="*/ 45719 h 45719"/>
                  <a:gd name="connsiteX3" fmla="*/ 0 w 4466771"/>
                  <a:gd name="connsiteY3" fmla="*/ 45719 h 45719"/>
                  <a:gd name="connsiteX4" fmla="*/ 0 w 4466771"/>
                  <a:gd name="connsiteY4" fmla="*/ 0 h 4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6771" h="45719">
                    <a:moveTo>
                      <a:pt x="0" y="0"/>
                    </a:moveTo>
                    <a:lnTo>
                      <a:pt x="4466771" y="0"/>
                    </a:lnTo>
                    <a:lnTo>
                      <a:pt x="4466771" y="45719"/>
                    </a:lnTo>
                    <a:lnTo>
                      <a:pt x="0" y="45719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reeform 16"/>
            <p:cNvSpPr/>
            <p:nvPr/>
          </p:nvSpPr>
          <p:spPr>
            <a:xfrm>
              <a:off x="4887002" y="257352"/>
              <a:ext cx="533117" cy="534678"/>
            </a:xfrm>
            <a:custGeom>
              <a:avLst/>
              <a:gdLst/>
              <a:ahLst/>
              <a:cxnLst/>
              <a:rect l="l" t="t" r="r" b="b"/>
              <a:pathLst>
                <a:path w="506171" h="507653">
                  <a:moveTo>
                    <a:pt x="348563" y="0"/>
                  </a:moveTo>
                  <a:cubicBezTo>
                    <a:pt x="411294" y="0"/>
                    <a:pt x="455160" y="11664"/>
                    <a:pt x="480162" y="34993"/>
                  </a:cubicBezTo>
                  <a:cubicBezTo>
                    <a:pt x="505163" y="58322"/>
                    <a:pt x="512140" y="95436"/>
                    <a:pt x="501093" y="146335"/>
                  </a:cubicBezTo>
                  <a:lnTo>
                    <a:pt x="355260" y="154707"/>
                  </a:lnTo>
                  <a:cubicBezTo>
                    <a:pt x="358975" y="132606"/>
                    <a:pt x="356457" y="116532"/>
                    <a:pt x="347705" y="106487"/>
                  </a:cubicBezTo>
                  <a:cubicBezTo>
                    <a:pt x="338953" y="96441"/>
                    <a:pt x="323862" y="91418"/>
                    <a:pt x="302430" y="91418"/>
                  </a:cubicBezTo>
                  <a:cubicBezTo>
                    <a:pt x="284794" y="91418"/>
                    <a:pt x="270240" y="95157"/>
                    <a:pt x="258767" y="102636"/>
                  </a:cubicBezTo>
                  <a:cubicBezTo>
                    <a:pt x="247295" y="110114"/>
                    <a:pt x="239738" y="119211"/>
                    <a:pt x="236096" y="129927"/>
                  </a:cubicBezTo>
                  <a:cubicBezTo>
                    <a:pt x="233442" y="137740"/>
                    <a:pt x="234736" y="144773"/>
                    <a:pt x="239978" y="151023"/>
                  </a:cubicBezTo>
                  <a:cubicBezTo>
                    <a:pt x="244921" y="157497"/>
                    <a:pt x="259840" y="163525"/>
                    <a:pt x="284735" y="169106"/>
                  </a:cubicBezTo>
                  <a:cubicBezTo>
                    <a:pt x="346182" y="183393"/>
                    <a:pt x="388764" y="197848"/>
                    <a:pt x="412480" y="212471"/>
                  </a:cubicBezTo>
                  <a:cubicBezTo>
                    <a:pt x="436196" y="227093"/>
                    <a:pt x="450905" y="245232"/>
                    <a:pt x="456606" y="266886"/>
                  </a:cubicBezTo>
                  <a:cubicBezTo>
                    <a:pt x="462308" y="288541"/>
                    <a:pt x="460606" y="312762"/>
                    <a:pt x="451502" y="339551"/>
                  </a:cubicBezTo>
                  <a:cubicBezTo>
                    <a:pt x="440804" y="371029"/>
                    <a:pt x="422235" y="400050"/>
                    <a:pt x="395794" y="426616"/>
                  </a:cubicBezTo>
                  <a:cubicBezTo>
                    <a:pt x="369354" y="453182"/>
                    <a:pt x="338174" y="473329"/>
                    <a:pt x="302252" y="487059"/>
                  </a:cubicBezTo>
                  <a:cubicBezTo>
                    <a:pt x="266331" y="500788"/>
                    <a:pt x="224596" y="507653"/>
                    <a:pt x="177045" y="507653"/>
                  </a:cubicBezTo>
                  <a:cubicBezTo>
                    <a:pt x="93552" y="507653"/>
                    <a:pt x="41195" y="491579"/>
                    <a:pt x="19973" y="459432"/>
                  </a:cubicBezTo>
                  <a:cubicBezTo>
                    <a:pt x="-1249" y="427286"/>
                    <a:pt x="-5558" y="386432"/>
                    <a:pt x="7044" y="336872"/>
                  </a:cubicBezTo>
                  <a:lnTo>
                    <a:pt x="154442" y="327831"/>
                  </a:lnTo>
                  <a:cubicBezTo>
                    <a:pt x="149600" y="351272"/>
                    <a:pt x="149893" y="369131"/>
                    <a:pt x="155321" y="381409"/>
                  </a:cubicBezTo>
                  <a:cubicBezTo>
                    <a:pt x="164195" y="401278"/>
                    <a:pt x="183142" y="411212"/>
                    <a:pt x="212164" y="411212"/>
                  </a:cubicBezTo>
                  <a:cubicBezTo>
                    <a:pt x="233818" y="411212"/>
                    <a:pt x="252232" y="406133"/>
                    <a:pt x="267406" y="395976"/>
                  </a:cubicBezTo>
                  <a:cubicBezTo>
                    <a:pt x="282579" y="385818"/>
                    <a:pt x="292442" y="374042"/>
                    <a:pt x="296994" y="360648"/>
                  </a:cubicBezTo>
                  <a:cubicBezTo>
                    <a:pt x="301316" y="347923"/>
                    <a:pt x="299603" y="336538"/>
                    <a:pt x="291856" y="326492"/>
                  </a:cubicBezTo>
                  <a:cubicBezTo>
                    <a:pt x="284109" y="316446"/>
                    <a:pt x="261438" y="306958"/>
                    <a:pt x="223842" y="298028"/>
                  </a:cubicBezTo>
                  <a:cubicBezTo>
                    <a:pt x="162398" y="283071"/>
                    <a:pt x="121711" y="263203"/>
                    <a:pt x="101779" y="238423"/>
                  </a:cubicBezTo>
                  <a:cubicBezTo>
                    <a:pt x="81628" y="213643"/>
                    <a:pt x="78077" y="182054"/>
                    <a:pt x="91126" y="143656"/>
                  </a:cubicBezTo>
                  <a:cubicBezTo>
                    <a:pt x="99697" y="118430"/>
                    <a:pt x="115106" y="94599"/>
                    <a:pt x="137353" y="72163"/>
                  </a:cubicBezTo>
                  <a:cubicBezTo>
                    <a:pt x="159601" y="49727"/>
                    <a:pt x="187584" y="32091"/>
                    <a:pt x="221302" y="19255"/>
                  </a:cubicBezTo>
                  <a:cubicBezTo>
                    <a:pt x="255020" y="6418"/>
                    <a:pt x="297441" y="0"/>
                    <a:pt x="34856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6145066" y="257352"/>
              <a:ext cx="578131" cy="534678"/>
            </a:xfrm>
            <a:custGeom>
              <a:avLst/>
              <a:gdLst/>
              <a:ahLst/>
              <a:cxnLst/>
              <a:rect l="l" t="t" r="r" b="b"/>
              <a:pathLst>
                <a:path w="548910" h="507653">
                  <a:moveTo>
                    <a:pt x="359482" y="0"/>
                  </a:moveTo>
                  <a:cubicBezTo>
                    <a:pt x="441189" y="0"/>
                    <a:pt x="496690" y="21934"/>
                    <a:pt x="525985" y="65801"/>
                  </a:cubicBezTo>
                  <a:cubicBezTo>
                    <a:pt x="555281" y="109668"/>
                    <a:pt x="556499" y="171115"/>
                    <a:pt x="529640" y="250143"/>
                  </a:cubicBezTo>
                  <a:cubicBezTo>
                    <a:pt x="510141" y="307516"/>
                    <a:pt x="484497" y="354564"/>
                    <a:pt x="452708" y="391288"/>
                  </a:cubicBezTo>
                  <a:cubicBezTo>
                    <a:pt x="420918" y="428011"/>
                    <a:pt x="383302" y="456586"/>
                    <a:pt x="339859" y="477013"/>
                  </a:cubicBezTo>
                  <a:cubicBezTo>
                    <a:pt x="296416" y="497439"/>
                    <a:pt x="247458" y="507653"/>
                    <a:pt x="192987" y="507653"/>
                  </a:cubicBezTo>
                  <a:cubicBezTo>
                    <a:pt x="137623" y="507653"/>
                    <a:pt x="94800" y="498835"/>
                    <a:pt x="64517" y="481199"/>
                  </a:cubicBezTo>
                  <a:cubicBezTo>
                    <a:pt x="34235" y="463562"/>
                    <a:pt x="14306" y="435657"/>
                    <a:pt x="4731" y="397483"/>
                  </a:cubicBezTo>
                  <a:cubicBezTo>
                    <a:pt x="-4844" y="359308"/>
                    <a:pt x="118" y="311534"/>
                    <a:pt x="19617" y="254161"/>
                  </a:cubicBezTo>
                  <a:cubicBezTo>
                    <a:pt x="46853" y="174017"/>
                    <a:pt x="90381" y="111621"/>
                    <a:pt x="150203" y="66973"/>
                  </a:cubicBezTo>
                  <a:cubicBezTo>
                    <a:pt x="210025" y="22324"/>
                    <a:pt x="279785" y="0"/>
                    <a:pt x="359482" y="0"/>
                  </a:cubicBezTo>
                  <a:close/>
                  <a:moveTo>
                    <a:pt x="320115" y="114858"/>
                  </a:moveTo>
                  <a:cubicBezTo>
                    <a:pt x="289531" y="114858"/>
                    <a:pt x="261295" y="125685"/>
                    <a:pt x="235408" y="147340"/>
                  </a:cubicBezTo>
                  <a:cubicBezTo>
                    <a:pt x="209520" y="168994"/>
                    <a:pt x="188079" y="204825"/>
                    <a:pt x="171085" y="254831"/>
                  </a:cubicBezTo>
                  <a:cubicBezTo>
                    <a:pt x="154241" y="304391"/>
                    <a:pt x="151348" y="339998"/>
                    <a:pt x="162407" y="361652"/>
                  </a:cubicBezTo>
                  <a:cubicBezTo>
                    <a:pt x="173467" y="383307"/>
                    <a:pt x="194846" y="394134"/>
                    <a:pt x="226547" y="394134"/>
                  </a:cubicBezTo>
                  <a:cubicBezTo>
                    <a:pt x="259140" y="394134"/>
                    <a:pt x="287970" y="383530"/>
                    <a:pt x="313036" y="362322"/>
                  </a:cubicBezTo>
                  <a:cubicBezTo>
                    <a:pt x="338102" y="341114"/>
                    <a:pt x="359967" y="303051"/>
                    <a:pt x="378632" y="248134"/>
                  </a:cubicBezTo>
                  <a:cubicBezTo>
                    <a:pt x="394336" y="201923"/>
                    <a:pt x="396490" y="168157"/>
                    <a:pt x="385094" y="146838"/>
                  </a:cubicBezTo>
                  <a:cubicBezTo>
                    <a:pt x="373698" y="125518"/>
                    <a:pt x="352039" y="114858"/>
                    <a:pt x="320115" y="11485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5447593" y="266170"/>
              <a:ext cx="784051" cy="517043"/>
            </a:xfrm>
            <a:custGeom>
              <a:avLst/>
              <a:gdLst/>
              <a:ahLst/>
              <a:cxnLst/>
              <a:rect l="l" t="t" r="r" b="b"/>
              <a:pathLst>
                <a:path w="744422" h="490909">
                  <a:moveTo>
                    <a:pt x="57617" y="0"/>
                  </a:moveTo>
                  <a:lnTo>
                    <a:pt x="201698" y="0"/>
                  </a:lnTo>
                  <a:lnTo>
                    <a:pt x="160169" y="274823"/>
                  </a:lnTo>
                  <a:lnTo>
                    <a:pt x="329490" y="0"/>
                  </a:lnTo>
                  <a:lnTo>
                    <a:pt x="473052" y="0"/>
                  </a:lnTo>
                  <a:lnTo>
                    <a:pt x="455885" y="274457"/>
                  </a:lnTo>
                  <a:lnTo>
                    <a:pt x="601090" y="0"/>
                  </a:lnTo>
                  <a:lnTo>
                    <a:pt x="744422" y="0"/>
                  </a:lnTo>
                  <a:lnTo>
                    <a:pt x="469374" y="490909"/>
                  </a:lnTo>
                  <a:lnTo>
                    <a:pt x="320621" y="490909"/>
                  </a:lnTo>
                  <a:lnTo>
                    <a:pt x="339557" y="181830"/>
                  </a:lnTo>
                  <a:lnTo>
                    <a:pt x="148753" y="490909"/>
                  </a:lnTo>
                  <a:lnTo>
                    <a:pt x="0" y="490909"/>
                  </a:lnTo>
                  <a:lnTo>
                    <a:pt x="576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775951" y="266170"/>
              <a:ext cx="529046" cy="517043"/>
            </a:xfrm>
            <a:custGeom>
              <a:avLst/>
              <a:gdLst/>
              <a:ahLst/>
              <a:cxnLst/>
              <a:rect l="l" t="t" r="r" b="b"/>
              <a:pathLst>
                <a:path w="502306" h="490909">
                  <a:moveTo>
                    <a:pt x="41199" y="0"/>
                  </a:moveTo>
                  <a:lnTo>
                    <a:pt x="502306" y="0"/>
                  </a:lnTo>
                  <a:lnTo>
                    <a:pt x="461107" y="121220"/>
                  </a:lnTo>
                  <a:lnTo>
                    <a:pt x="306400" y="121220"/>
                  </a:lnTo>
                  <a:lnTo>
                    <a:pt x="180764" y="490909"/>
                  </a:lnTo>
                  <a:lnTo>
                    <a:pt x="29071" y="490909"/>
                  </a:lnTo>
                  <a:lnTo>
                    <a:pt x="154707" y="121220"/>
                  </a:lnTo>
                  <a:lnTo>
                    <a:pt x="0" y="121220"/>
                  </a:lnTo>
                  <a:lnTo>
                    <a:pt x="4119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25662" y="1766246"/>
            <a:ext cx="2728687" cy="4376058"/>
            <a:chOff x="478970" y="1763485"/>
            <a:chExt cx="2728687" cy="4376058"/>
          </a:xfrm>
        </p:grpSpPr>
        <p:sp>
          <p:nvSpPr>
            <p:cNvPr id="29" name="Rounded Rectangle 28"/>
            <p:cNvSpPr/>
            <p:nvPr/>
          </p:nvSpPr>
          <p:spPr>
            <a:xfrm>
              <a:off x="478970" y="1763485"/>
              <a:ext cx="2728686" cy="4376058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78971" y="1763485"/>
              <a:ext cx="2728686" cy="4376058"/>
              <a:chOff x="478971" y="1763485"/>
              <a:chExt cx="2728686" cy="4376058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478971" y="1763485"/>
                <a:ext cx="2728686" cy="4376058"/>
              </a:xfrm>
              <a:prstGeom prst="round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78972" y="2264229"/>
                <a:ext cx="2728685" cy="3410857"/>
              </a:xfrm>
              <a:custGeom>
                <a:avLst/>
                <a:gdLst>
                  <a:gd name="connsiteX0" fmla="*/ 0 w 2728685"/>
                  <a:gd name="connsiteY0" fmla="*/ 0 h 3410857"/>
                  <a:gd name="connsiteX1" fmla="*/ 558799 w 2728685"/>
                  <a:gd name="connsiteY1" fmla="*/ 0 h 3410857"/>
                  <a:gd name="connsiteX2" fmla="*/ 1364342 w 2728685"/>
                  <a:gd name="connsiteY2" fmla="*/ 805543 h 3410857"/>
                  <a:gd name="connsiteX3" fmla="*/ 2169885 w 2728685"/>
                  <a:gd name="connsiteY3" fmla="*/ 0 h 3410857"/>
                  <a:gd name="connsiteX4" fmla="*/ 2728685 w 2728685"/>
                  <a:gd name="connsiteY4" fmla="*/ 0 h 3410857"/>
                  <a:gd name="connsiteX5" fmla="*/ 2728685 w 2728685"/>
                  <a:gd name="connsiteY5" fmla="*/ 3410857 h 3410857"/>
                  <a:gd name="connsiteX6" fmla="*/ 0 w 2728685"/>
                  <a:gd name="connsiteY6" fmla="*/ 3410857 h 3410857"/>
                  <a:gd name="connsiteX7" fmla="*/ 0 w 2728685"/>
                  <a:gd name="connsiteY7" fmla="*/ 0 h 3410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8685" h="3410857">
                    <a:moveTo>
                      <a:pt x="0" y="0"/>
                    </a:moveTo>
                    <a:lnTo>
                      <a:pt x="558799" y="0"/>
                    </a:lnTo>
                    <a:cubicBezTo>
                      <a:pt x="558799" y="444889"/>
                      <a:pt x="919453" y="805543"/>
                      <a:pt x="1364342" y="805543"/>
                    </a:cubicBezTo>
                    <a:cubicBezTo>
                      <a:pt x="1809231" y="805543"/>
                      <a:pt x="2169885" y="444889"/>
                      <a:pt x="2169885" y="0"/>
                    </a:cubicBezTo>
                    <a:lnTo>
                      <a:pt x="2728685" y="0"/>
                    </a:lnTo>
                    <a:lnTo>
                      <a:pt x="2728685" y="3410857"/>
                    </a:lnTo>
                    <a:lnTo>
                      <a:pt x="0" y="3410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3296325" y="1766246"/>
            <a:ext cx="2728687" cy="4376058"/>
            <a:chOff x="478970" y="1763485"/>
            <a:chExt cx="2728687" cy="4376058"/>
          </a:xfrm>
        </p:grpSpPr>
        <p:sp>
          <p:nvSpPr>
            <p:cNvPr id="34" name="Rounded Rectangle 33"/>
            <p:cNvSpPr/>
            <p:nvPr/>
          </p:nvSpPr>
          <p:spPr>
            <a:xfrm>
              <a:off x="478970" y="1763485"/>
              <a:ext cx="2728686" cy="4376058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78971" y="1763485"/>
              <a:ext cx="2728686" cy="4376058"/>
              <a:chOff x="478971" y="1763485"/>
              <a:chExt cx="2728686" cy="4376058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478971" y="1763485"/>
                <a:ext cx="2728686" cy="4376058"/>
              </a:xfrm>
              <a:prstGeom prst="round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478972" y="2264229"/>
                <a:ext cx="2728685" cy="3410857"/>
              </a:xfrm>
              <a:custGeom>
                <a:avLst/>
                <a:gdLst>
                  <a:gd name="connsiteX0" fmla="*/ 0 w 2728685"/>
                  <a:gd name="connsiteY0" fmla="*/ 0 h 3410857"/>
                  <a:gd name="connsiteX1" fmla="*/ 558799 w 2728685"/>
                  <a:gd name="connsiteY1" fmla="*/ 0 h 3410857"/>
                  <a:gd name="connsiteX2" fmla="*/ 1364342 w 2728685"/>
                  <a:gd name="connsiteY2" fmla="*/ 805543 h 3410857"/>
                  <a:gd name="connsiteX3" fmla="*/ 2169885 w 2728685"/>
                  <a:gd name="connsiteY3" fmla="*/ 0 h 3410857"/>
                  <a:gd name="connsiteX4" fmla="*/ 2728685 w 2728685"/>
                  <a:gd name="connsiteY4" fmla="*/ 0 h 3410857"/>
                  <a:gd name="connsiteX5" fmla="*/ 2728685 w 2728685"/>
                  <a:gd name="connsiteY5" fmla="*/ 3410857 h 3410857"/>
                  <a:gd name="connsiteX6" fmla="*/ 0 w 2728685"/>
                  <a:gd name="connsiteY6" fmla="*/ 3410857 h 3410857"/>
                  <a:gd name="connsiteX7" fmla="*/ 0 w 2728685"/>
                  <a:gd name="connsiteY7" fmla="*/ 0 h 3410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8685" h="3410857">
                    <a:moveTo>
                      <a:pt x="0" y="0"/>
                    </a:moveTo>
                    <a:lnTo>
                      <a:pt x="558799" y="0"/>
                    </a:lnTo>
                    <a:cubicBezTo>
                      <a:pt x="558799" y="444889"/>
                      <a:pt x="919453" y="805543"/>
                      <a:pt x="1364342" y="805543"/>
                    </a:cubicBezTo>
                    <a:cubicBezTo>
                      <a:pt x="1809231" y="805543"/>
                      <a:pt x="2169885" y="444889"/>
                      <a:pt x="2169885" y="0"/>
                    </a:cubicBezTo>
                    <a:lnTo>
                      <a:pt x="2728685" y="0"/>
                    </a:lnTo>
                    <a:lnTo>
                      <a:pt x="2728685" y="3410857"/>
                    </a:lnTo>
                    <a:lnTo>
                      <a:pt x="0" y="3410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6166988" y="1766246"/>
            <a:ext cx="2728687" cy="4376058"/>
            <a:chOff x="478970" y="1763485"/>
            <a:chExt cx="2728687" cy="4376058"/>
          </a:xfrm>
        </p:grpSpPr>
        <p:sp>
          <p:nvSpPr>
            <p:cNvPr id="39" name="Rounded Rectangle 38"/>
            <p:cNvSpPr/>
            <p:nvPr/>
          </p:nvSpPr>
          <p:spPr>
            <a:xfrm>
              <a:off x="478970" y="1763485"/>
              <a:ext cx="2728686" cy="4376058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78971" y="1763485"/>
              <a:ext cx="2728686" cy="4376058"/>
              <a:chOff x="478971" y="1763485"/>
              <a:chExt cx="2728686" cy="4376058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78971" y="1763485"/>
                <a:ext cx="2728686" cy="4376058"/>
              </a:xfrm>
              <a:prstGeom prst="round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78972" y="2264229"/>
                <a:ext cx="2728685" cy="3410857"/>
              </a:xfrm>
              <a:custGeom>
                <a:avLst/>
                <a:gdLst>
                  <a:gd name="connsiteX0" fmla="*/ 0 w 2728685"/>
                  <a:gd name="connsiteY0" fmla="*/ 0 h 3410857"/>
                  <a:gd name="connsiteX1" fmla="*/ 558799 w 2728685"/>
                  <a:gd name="connsiteY1" fmla="*/ 0 h 3410857"/>
                  <a:gd name="connsiteX2" fmla="*/ 1364342 w 2728685"/>
                  <a:gd name="connsiteY2" fmla="*/ 805543 h 3410857"/>
                  <a:gd name="connsiteX3" fmla="*/ 2169885 w 2728685"/>
                  <a:gd name="connsiteY3" fmla="*/ 0 h 3410857"/>
                  <a:gd name="connsiteX4" fmla="*/ 2728685 w 2728685"/>
                  <a:gd name="connsiteY4" fmla="*/ 0 h 3410857"/>
                  <a:gd name="connsiteX5" fmla="*/ 2728685 w 2728685"/>
                  <a:gd name="connsiteY5" fmla="*/ 3410857 h 3410857"/>
                  <a:gd name="connsiteX6" fmla="*/ 0 w 2728685"/>
                  <a:gd name="connsiteY6" fmla="*/ 3410857 h 3410857"/>
                  <a:gd name="connsiteX7" fmla="*/ 0 w 2728685"/>
                  <a:gd name="connsiteY7" fmla="*/ 0 h 3410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8685" h="3410857">
                    <a:moveTo>
                      <a:pt x="0" y="0"/>
                    </a:moveTo>
                    <a:lnTo>
                      <a:pt x="558799" y="0"/>
                    </a:lnTo>
                    <a:cubicBezTo>
                      <a:pt x="558799" y="444889"/>
                      <a:pt x="919453" y="805543"/>
                      <a:pt x="1364342" y="805543"/>
                    </a:cubicBezTo>
                    <a:cubicBezTo>
                      <a:pt x="1809231" y="805543"/>
                      <a:pt x="2169885" y="444889"/>
                      <a:pt x="2169885" y="0"/>
                    </a:cubicBezTo>
                    <a:lnTo>
                      <a:pt x="2728685" y="0"/>
                    </a:lnTo>
                    <a:lnTo>
                      <a:pt x="2728685" y="3410857"/>
                    </a:lnTo>
                    <a:lnTo>
                      <a:pt x="0" y="3410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9037651" y="1766246"/>
            <a:ext cx="2728687" cy="4376058"/>
            <a:chOff x="478970" y="1763485"/>
            <a:chExt cx="2728687" cy="4376058"/>
          </a:xfrm>
        </p:grpSpPr>
        <p:sp>
          <p:nvSpPr>
            <p:cNvPr id="44" name="Rounded Rectangle 43"/>
            <p:cNvSpPr/>
            <p:nvPr/>
          </p:nvSpPr>
          <p:spPr>
            <a:xfrm>
              <a:off x="478970" y="1763485"/>
              <a:ext cx="2728686" cy="4376058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8971" y="1763485"/>
              <a:ext cx="2728686" cy="4376058"/>
              <a:chOff x="478971" y="1763485"/>
              <a:chExt cx="2728686" cy="4376058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478971" y="1763485"/>
                <a:ext cx="2728686" cy="4376058"/>
              </a:xfrm>
              <a:prstGeom prst="round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478972" y="2264229"/>
                <a:ext cx="2728685" cy="3410857"/>
              </a:xfrm>
              <a:custGeom>
                <a:avLst/>
                <a:gdLst>
                  <a:gd name="connsiteX0" fmla="*/ 0 w 2728685"/>
                  <a:gd name="connsiteY0" fmla="*/ 0 h 3410857"/>
                  <a:gd name="connsiteX1" fmla="*/ 558799 w 2728685"/>
                  <a:gd name="connsiteY1" fmla="*/ 0 h 3410857"/>
                  <a:gd name="connsiteX2" fmla="*/ 1364342 w 2728685"/>
                  <a:gd name="connsiteY2" fmla="*/ 805543 h 3410857"/>
                  <a:gd name="connsiteX3" fmla="*/ 2169885 w 2728685"/>
                  <a:gd name="connsiteY3" fmla="*/ 0 h 3410857"/>
                  <a:gd name="connsiteX4" fmla="*/ 2728685 w 2728685"/>
                  <a:gd name="connsiteY4" fmla="*/ 0 h 3410857"/>
                  <a:gd name="connsiteX5" fmla="*/ 2728685 w 2728685"/>
                  <a:gd name="connsiteY5" fmla="*/ 3410857 h 3410857"/>
                  <a:gd name="connsiteX6" fmla="*/ 0 w 2728685"/>
                  <a:gd name="connsiteY6" fmla="*/ 3410857 h 3410857"/>
                  <a:gd name="connsiteX7" fmla="*/ 0 w 2728685"/>
                  <a:gd name="connsiteY7" fmla="*/ 0 h 3410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8685" h="3410857">
                    <a:moveTo>
                      <a:pt x="0" y="0"/>
                    </a:moveTo>
                    <a:lnTo>
                      <a:pt x="558799" y="0"/>
                    </a:lnTo>
                    <a:cubicBezTo>
                      <a:pt x="558799" y="444889"/>
                      <a:pt x="919453" y="805543"/>
                      <a:pt x="1364342" y="805543"/>
                    </a:cubicBezTo>
                    <a:cubicBezTo>
                      <a:pt x="1809231" y="805543"/>
                      <a:pt x="2169885" y="444889"/>
                      <a:pt x="2169885" y="0"/>
                    </a:cubicBezTo>
                    <a:lnTo>
                      <a:pt x="2728685" y="0"/>
                    </a:lnTo>
                    <a:lnTo>
                      <a:pt x="2728685" y="3410857"/>
                    </a:lnTo>
                    <a:lnTo>
                      <a:pt x="0" y="34108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703940" y="1996890"/>
            <a:ext cx="2278743" cy="4097851"/>
            <a:chOff x="703940" y="1996890"/>
            <a:chExt cx="2278743" cy="4097851"/>
          </a:xfrm>
        </p:grpSpPr>
        <p:sp>
          <p:nvSpPr>
            <p:cNvPr id="32" name="Freeform 31"/>
            <p:cNvSpPr/>
            <p:nvPr/>
          </p:nvSpPr>
          <p:spPr>
            <a:xfrm>
              <a:off x="1576754" y="1996890"/>
              <a:ext cx="533117" cy="534678"/>
            </a:xfrm>
            <a:custGeom>
              <a:avLst/>
              <a:gdLst/>
              <a:ahLst/>
              <a:cxnLst/>
              <a:rect l="l" t="t" r="r" b="b"/>
              <a:pathLst>
                <a:path w="506171" h="507653">
                  <a:moveTo>
                    <a:pt x="348563" y="0"/>
                  </a:moveTo>
                  <a:cubicBezTo>
                    <a:pt x="411294" y="0"/>
                    <a:pt x="455160" y="11664"/>
                    <a:pt x="480162" y="34993"/>
                  </a:cubicBezTo>
                  <a:cubicBezTo>
                    <a:pt x="505163" y="58322"/>
                    <a:pt x="512140" y="95436"/>
                    <a:pt x="501093" y="146335"/>
                  </a:cubicBezTo>
                  <a:lnTo>
                    <a:pt x="355260" y="154707"/>
                  </a:lnTo>
                  <a:cubicBezTo>
                    <a:pt x="358975" y="132606"/>
                    <a:pt x="356457" y="116532"/>
                    <a:pt x="347705" y="106487"/>
                  </a:cubicBezTo>
                  <a:cubicBezTo>
                    <a:pt x="338953" y="96441"/>
                    <a:pt x="323862" y="91418"/>
                    <a:pt x="302430" y="91418"/>
                  </a:cubicBezTo>
                  <a:cubicBezTo>
                    <a:pt x="284794" y="91418"/>
                    <a:pt x="270240" y="95157"/>
                    <a:pt x="258767" y="102636"/>
                  </a:cubicBezTo>
                  <a:cubicBezTo>
                    <a:pt x="247295" y="110114"/>
                    <a:pt x="239738" y="119211"/>
                    <a:pt x="236096" y="129927"/>
                  </a:cubicBezTo>
                  <a:cubicBezTo>
                    <a:pt x="233442" y="137740"/>
                    <a:pt x="234736" y="144773"/>
                    <a:pt x="239978" y="151023"/>
                  </a:cubicBezTo>
                  <a:cubicBezTo>
                    <a:pt x="244921" y="157497"/>
                    <a:pt x="259840" y="163525"/>
                    <a:pt x="284735" y="169106"/>
                  </a:cubicBezTo>
                  <a:cubicBezTo>
                    <a:pt x="346182" y="183393"/>
                    <a:pt x="388764" y="197848"/>
                    <a:pt x="412480" y="212471"/>
                  </a:cubicBezTo>
                  <a:cubicBezTo>
                    <a:pt x="436196" y="227093"/>
                    <a:pt x="450905" y="245232"/>
                    <a:pt x="456606" y="266886"/>
                  </a:cubicBezTo>
                  <a:cubicBezTo>
                    <a:pt x="462308" y="288541"/>
                    <a:pt x="460606" y="312762"/>
                    <a:pt x="451502" y="339551"/>
                  </a:cubicBezTo>
                  <a:cubicBezTo>
                    <a:pt x="440804" y="371029"/>
                    <a:pt x="422235" y="400050"/>
                    <a:pt x="395794" y="426616"/>
                  </a:cubicBezTo>
                  <a:cubicBezTo>
                    <a:pt x="369354" y="453182"/>
                    <a:pt x="338174" y="473329"/>
                    <a:pt x="302252" y="487059"/>
                  </a:cubicBezTo>
                  <a:cubicBezTo>
                    <a:pt x="266331" y="500788"/>
                    <a:pt x="224596" y="507653"/>
                    <a:pt x="177045" y="507653"/>
                  </a:cubicBezTo>
                  <a:cubicBezTo>
                    <a:pt x="93552" y="507653"/>
                    <a:pt x="41195" y="491579"/>
                    <a:pt x="19973" y="459432"/>
                  </a:cubicBezTo>
                  <a:cubicBezTo>
                    <a:pt x="-1249" y="427286"/>
                    <a:pt x="-5558" y="386432"/>
                    <a:pt x="7044" y="336872"/>
                  </a:cubicBezTo>
                  <a:lnTo>
                    <a:pt x="154442" y="327831"/>
                  </a:lnTo>
                  <a:cubicBezTo>
                    <a:pt x="149600" y="351272"/>
                    <a:pt x="149893" y="369131"/>
                    <a:pt x="155321" y="381409"/>
                  </a:cubicBezTo>
                  <a:cubicBezTo>
                    <a:pt x="164195" y="401278"/>
                    <a:pt x="183142" y="411212"/>
                    <a:pt x="212164" y="411212"/>
                  </a:cubicBezTo>
                  <a:cubicBezTo>
                    <a:pt x="233818" y="411212"/>
                    <a:pt x="252232" y="406133"/>
                    <a:pt x="267406" y="395976"/>
                  </a:cubicBezTo>
                  <a:cubicBezTo>
                    <a:pt x="282579" y="385818"/>
                    <a:pt x="292442" y="374042"/>
                    <a:pt x="296994" y="360648"/>
                  </a:cubicBezTo>
                  <a:cubicBezTo>
                    <a:pt x="301316" y="347923"/>
                    <a:pt x="299603" y="336538"/>
                    <a:pt x="291856" y="326492"/>
                  </a:cubicBezTo>
                  <a:cubicBezTo>
                    <a:pt x="284109" y="316446"/>
                    <a:pt x="261438" y="306958"/>
                    <a:pt x="223842" y="298028"/>
                  </a:cubicBezTo>
                  <a:cubicBezTo>
                    <a:pt x="162398" y="283071"/>
                    <a:pt x="121711" y="263203"/>
                    <a:pt x="101779" y="238423"/>
                  </a:cubicBezTo>
                  <a:cubicBezTo>
                    <a:pt x="81628" y="213643"/>
                    <a:pt x="78077" y="182054"/>
                    <a:pt x="91126" y="143656"/>
                  </a:cubicBezTo>
                  <a:cubicBezTo>
                    <a:pt x="99697" y="118430"/>
                    <a:pt x="115106" y="94599"/>
                    <a:pt x="137353" y="72163"/>
                  </a:cubicBezTo>
                  <a:cubicBezTo>
                    <a:pt x="159601" y="49727"/>
                    <a:pt x="187584" y="32091"/>
                    <a:pt x="221302" y="19255"/>
                  </a:cubicBezTo>
                  <a:cubicBezTo>
                    <a:pt x="255020" y="6418"/>
                    <a:pt x="297441" y="0"/>
                    <a:pt x="348563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03940" y="5725409"/>
              <a:ext cx="2278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b="1" dirty="0" smtClean="0">
                  <a:latin typeface="Andalus" panose="02020603050405020304" pitchFamily="18" charset="-78"/>
                  <a:cs typeface="Andalus" panose="02020603050405020304" pitchFamily="18" charset="-78"/>
                </a:rPr>
                <a:t>Strength</a:t>
              </a:r>
              <a:endParaRPr lang="en-US" b="1" dirty="0"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9262622" y="1996889"/>
            <a:ext cx="2278743" cy="4094138"/>
            <a:chOff x="9262622" y="1996889"/>
            <a:chExt cx="2278743" cy="4094138"/>
          </a:xfrm>
        </p:grpSpPr>
        <p:sp>
          <p:nvSpPr>
            <p:cNvPr id="51" name="Freeform 50"/>
            <p:cNvSpPr/>
            <p:nvPr/>
          </p:nvSpPr>
          <p:spPr>
            <a:xfrm>
              <a:off x="10137471" y="1996889"/>
              <a:ext cx="529046" cy="517043"/>
            </a:xfrm>
            <a:custGeom>
              <a:avLst/>
              <a:gdLst/>
              <a:ahLst/>
              <a:cxnLst/>
              <a:rect l="l" t="t" r="r" b="b"/>
              <a:pathLst>
                <a:path w="502306" h="490909">
                  <a:moveTo>
                    <a:pt x="41199" y="0"/>
                  </a:moveTo>
                  <a:lnTo>
                    <a:pt x="502306" y="0"/>
                  </a:lnTo>
                  <a:lnTo>
                    <a:pt x="461107" y="121220"/>
                  </a:lnTo>
                  <a:lnTo>
                    <a:pt x="306400" y="121220"/>
                  </a:lnTo>
                  <a:lnTo>
                    <a:pt x="180764" y="490909"/>
                  </a:lnTo>
                  <a:lnTo>
                    <a:pt x="29071" y="490909"/>
                  </a:lnTo>
                  <a:lnTo>
                    <a:pt x="154707" y="121220"/>
                  </a:lnTo>
                  <a:lnTo>
                    <a:pt x="0" y="121220"/>
                  </a:lnTo>
                  <a:lnTo>
                    <a:pt x="41199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262622" y="5721695"/>
              <a:ext cx="2278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b="1" dirty="0" smtClean="0">
                  <a:latin typeface="Andalus" panose="02020603050405020304" pitchFamily="18" charset="-78"/>
                  <a:cs typeface="Andalus" panose="02020603050405020304" pitchFamily="18" charset="-78"/>
                </a:rPr>
                <a:t>Threat</a:t>
              </a:r>
              <a:endParaRPr lang="en-US" b="1" dirty="0"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391958" y="1988072"/>
            <a:ext cx="2278743" cy="4102955"/>
            <a:chOff x="6391958" y="1988072"/>
            <a:chExt cx="2278743" cy="4102955"/>
          </a:xfrm>
        </p:grpSpPr>
        <p:sp>
          <p:nvSpPr>
            <p:cNvPr id="50" name="Freeform 49"/>
            <p:cNvSpPr/>
            <p:nvPr/>
          </p:nvSpPr>
          <p:spPr>
            <a:xfrm>
              <a:off x="7242265" y="1988072"/>
              <a:ext cx="578131" cy="534678"/>
            </a:xfrm>
            <a:custGeom>
              <a:avLst/>
              <a:gdLst/>
              <a:ahLst/>
              <a:cxnLst/>
              <a:rect l="l" t="t" r="r" b="b"/>
              <a:pathLst>
                <a:path w="548910" h="507653">
                  <a:moveTo>
                    <a:pt x="359482" y="0"/>
                  </a:moveTo>
                  <a:cubicBezTo>
                    <a:pt x="441189" y="0"/>
                    <a:pt x="496690" y="21934"/>
                    <a:pt x="525985" y="65801"/>
                  </a:cubicBezTo>
                  <a:cubicBezTo>
                    <a:pt x="555281" y="109668"/>
                    <a:pt x="556499" y="171115"/>
                    <a:pt x="529640" y="250143"/>
                  </a:cubicBezTo>
                  <a:cubicBezTo>
                    <a:pt x="510141" y="307516"/>
                    <a:pt x="484497" y="354564"/>
                    <a:pt x="452708" y="391288"/>
                  </a:cubicBezTo>
                  <a:cubicBezTo>
                    <a:pt x="420918" y="428011"/>
                    <a:pt x="383302" y="456586"/>
                    <a:pt x="339859" y="477013"/>
                  </a:cubicBezTo>
                  <a:cubicBezTo>
                    <a:pt x="296416" y="497439"/>
                    <a:pt x="247458" y="507653"/>
                    <a:pt x="192987" y="507653"/>
                  </a:cubicBezTo>
                  <a:cubicBezTo>
                    <a:pt x="137623" y="507653"/>
                    <a:pt x="94800" y="498835"/>
                    <a:pt x="64517" y="481199"/>
                  </a:cubicBezTo>
                  <a:cubicBezTo>
                    <a:pt x="34235" y="463562"/>
                    <a:pt x="14306" y="435657"/>
                    <a:pt x="4731" y="397483"/>
                  </a:cubicBezTo>
                  <a:cubicBezTo>
                    <a:pt x="-4844" y="359308"/>
                    <a:pt x="118" y="311534"/>
                    <a:pt x="19617" y="254161"/>
                  </a:cubicBezTo>
                  <a:cubicBezTo>
                    <a:pt x="46853" y="174017"/>
                    <a:pt x="90381" y="111621"/>
                    <a:pt x="150203" y="66973"/>
                  </a:cubicBezTo>
                  <a:cubicBezTo>
                    <a:pt x="210025" y="22324"/>
                    <a:pt x="279785" y="0"/>
                    <a:pt x="359482" y="0"/>
                  </a:cubicBezTo>
                  <a:close/>
                  <a:moveTo>
                    <a:pt x="320115" y="114858"/>
                  </a:moveTo>
                  <a:cubicBezTo>
                    <a:pt x="289531" y="114858"/>
                    <a:pt x="261295" y="125685"/>
                    <a:pt x="235408" y="147340"/>
                  </a:cubicBezTo>
                  <a:cubicBezTo>
                    <a:pt x="209520" y="168994"/>
                    <a:pt x="188079" y="204825"/>
                    <a:pt x="171085" y="254831"/>
                  </a:cubicBezTo>
                  <a:cubicBezTo>
                    <a:pt x="154241" y="304391"/>
                    <a:pt x="151348" y="339998"/>
                    <a:pt x="162407" y="361652"/>
                  </a:cubicBezTo>
                  <a:cubicBezTo>
                    <a:pt x="173467" y="383307"/>
                    <a:pt x="194846" y="394134"/>
                    <a:pt x="226547" y="394134"/>
                  </a:cubicBezTo>
                  <a:cubicBezTo>
                    <a:pt x="259140" y="394134"/>
                    <a:pt x="287970" y="383530"/>
                    <a:pt x="313036" y="362322"/>
                  </a:cubicBezTo>
                  <a:cubicBezTo>
                    <a:pt x="338102" y="341114"/>
                    <a:pt x="359967" y="303051"/>
                    <a:pt x="378632" y="248134"/>
                  </a:cubicBezTo>
                  <a:cubicBezTo>
                    <a:pt x="394336" y="201923"/>
                    <a:pt x="396490" y="168157"/>
                    <a:pt x="385094" y="146838"/>
                  </a:cubicBezTo>
                  <a:cubicBezTo>
                    <a:pt x="373698" y="125518"/>
                    <a:pt x="352039" y="114858"/>
                    <a:pt x="320115" y="11485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91958" y="5721695"/>
              <a:ext cx="2278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b="1" dirty="0" smtClean="0">
                  <a:latin typeface="Andalus" panose="02020603050405020304" pitchFamily="18" charset="-78"/>
                  <a:cs typeface="Andalus" panose="02020603050405020304" pitchFamily="18" charset="-78"/>
                </a:rPr>
                <a:t>Opportunities</a:t>
              </a:r>
              <a:endParaRPr lang="en-US" b="1" dirty="0"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516246" y="1996890"/>
            <a:ext cx="2278743" cy="4094137"/>
            <a:chOff x="3516246" y="1996890"/>
            <a:chExt cx="2278743" cy="4094137"/>
          </a:xfrm>
        </p:grpSpPr>
        <p:sp>
          <p:nvSpPr>
            <p:cNvPr id="49" name="Freeform 48"/>
            <p:cNvSpPr/>
            <p:nvPr/>
          </p:nvSpPr>
          <p:spPr>
            <a:xfrm>
              <a:off x="4268642" y="1996890"/>
              <a:ext cx="784051" cy="517043"/>
            </a:xfrm>
            <a:custGeom>
              <a:avLst/>
              <a:gdLst/>
              <a:ahLst/>
              <a:cxnLst/>
              <a:rect l="l" t="t" r="r" b="b"/>
              <a:pathLst>
                <a:path w="744422" h="490909">
                  <a:moveTo>
                    <a:pt x="57617" y="0"/>
                  </a:moveTo>
                  <a:lnTo>
                    <a:pt x="201698" y="0"/>
                  </a:lnTo>
                  <a:lnTo>
                    <a:pt x="160169" y="274823"/>
                  </a:lnTo>
                  <a:lnTo>
                    <a:pt x="329490" y="0"/>
                  </a:lnTo>
                  <a:lnTo>
                    <a:pt x="473052" y="0"/>
                  </a:lnTo>
                  <a:lnTo>
                    <a:pt x="455885" y="274457"/>
                  </a:lnTo>
                  <a:lnTo>
                    <a:pt x="601090" y="0"/>
                  </a:lnTo>
                  <a:lnTo>
                    <a:pt x="744422" y="0"/>
                  </a:lnTo>
                  <a:lnTo>
                    <a:pt x="469374" y="490909"/>
                  </a:lnTo>
                  <a:lnTo>
                    <a:pt x="320621" y="490909"/>
                  </a:lnTo>
                  <a:lnTo>
                    <a:pt x="339557" y="181830"/>
                  </a:lnTo>
                  <a:lnTo>
                    <a:pt x="148753" y="490909"/>
                  </a:lnTo>
                  <a:lnTo>
                    <a:pt x="0" y="490909"/>
                  </a:lnTo>
                  <a:lnTo>
                    <a:pt x="5761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16246" y="5721695"/>
              <a:ext cx="22787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D" b="1" dirty="0" smtClean="0">
                  <a:latin typeface="Andalus" panose="02020603050405020304" pitchFamily="18" charset="-78"/>
                  <a:cs typeface="Andalus" panose="02020603050405020304" pitchFamily="18" charset="-78"/>
                </a:rPr>
                <a:t>Weakness</a:t>
              </a:r>
              <a:endParaRPr lang="en-US" b="1" dirty="0">
                <a:latin typeface="Andalus" panose="02020603050405020304" pitchFamily="18" charset="-78"/>
                <a:cs typeface="Andalus" panose="02020603050405020304" pitchFamily="18" charset="-78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465574" y="3003797"/>
            <a:ext cx="2648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Menggunakan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biji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kopi</a:t>
            </a:r>
            <a:r>
              <a:rPr lang="es-E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robusta yang </a:t>
            </a:r>
            <a:r>
              <a:rPr lang="es-ES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berasal</a:t>
            </a:r>
            <a:r>
              <a:rPr lang="es-E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dari</a:t>
            </a:r>
            <a:r>
              <a:rPr lang="es-E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Sumatra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Memiliki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outlet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yang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tersebar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di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kota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besar Indonesia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Banyak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pilihan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menú,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mulai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dari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Coffe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Non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Coffe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dan Hot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Drink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077562" y="3000840"/>
            <a:ext cx="2648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Banyak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pesaing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yang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berjalan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di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usaha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yang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sama</a:t>
            </a:r>
            <a:endParaRPr lang="en-ID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Harga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bahan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baku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(kopi) yang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tidak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stabil</a:t>
            </a:r>
            <a:endParaRPr lang="en-ID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Banyak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competitor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baru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dengan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produk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yang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berbeda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02728" y="3008775"/>
            <a:ext cx="2648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Banyak</a:t>
            </a:r>
            <a:r>
              <a:rPr lang="es-E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kalangan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yang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menyukai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kopi</a:t>
            </a:r>
            <a:endParaRPr lang="es-ES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Banyak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anak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muda yang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hobi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nongkrong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di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kedai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kopi</a:t>
            </a:r>
            <a:endParaRPr lang="es-ES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Memiliki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hubungan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yang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baik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dengan</a:t>
            </a:r>
            <a:r>
              <a:rPr lang="en-ID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ID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pelanggan</a:t>
            </a:r>
            <a:endParaRPr lang="en-US" dirty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31186" y="3000840"/>
            <a:ext cx="2648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Rendahnya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produksi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biji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kopi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robusta di Indonesia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Banyak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outlet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yang </a:t>
            </a:r>
            <a:r>
              <a:rPr lang="es-ES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mengusung</a:t>
            </a:r>
            <a:r>
              <a:rPr lang="es-ES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tema “</a:t>
            </a:r>
            <a:r>
              <a:rPr lang="es-ES" i="1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grab</a:t>
            </a:r>
            <a:r>
              <a:rPr lang="es-ES" i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i="1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</a:t>
            </a:r>
            <a:r>
              <a:rPr lang="es-ES" i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s-ES" i="1" dirty="0" err="1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go</a:t>
            </a:r>
            <a:r>
              <a:rPr lang="es-ES" i="1" dirty="0" smtClean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”</a:t>
            </a:r>
            <a:endParaRPr lang="es-ES" dirty="0" smtClean="0">
              <a:solidFill>
                <a:schemeClr val="bg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961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OPI JANJI JIWA - PROF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8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213</Words>
  <Application>Microsoft Office PowerPoint</Application>
  <PresentationFormat>Widescreen</PresentationFormat>
  <Paragraphs>48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Agency FB</vt:lpstr>
      <vt:lpstr>Aldhabi</vt:lpstr>
      <vt:lpstr>Andalus</vt:lpstr>
      <vt:lpstr>Arial</vt:lpstr>
      <vt:lpstr>Arial Black</vt:lpstr>
      <vt:lpstr>Bernard MT Condensed</vt:lpstr>
      <vt:lpstr>Bodoni MT</vt:lpstr>
      <vt:lpstr>Calibri</vt:lpstr>
      <vt:lpstr>Calibri Light</vt:lpstr>
      <vt:lpstr>Edwardian Script ITC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25</cp:revision>
  <dcterms:created xsi:type="dcterms:W3CDTF">2020-06-05T01:22:27Z</dcterms:created>
  <dcterms:modified xsi:type="dcterms:W3CDTF">2020-06-08T15:34:29Z</dcterms:modified>
</cp:coreProperties>
</file>